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  <p:sldMasterId id="2147483897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4" r:id="rId4"/>
    <p:sldId id="307" r:id="rId5"/>
    <p:sldId id="305" r:id="rId6"/>
    <p:sldId id="306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324" r:id="rId16"/>
    <p:sldId id="319" r:id="rId17"/>
    <p:sldId id="320" r:id="rId18"/>
    <p:sldId id="328" r:id="rId19"/>
    <p:sldId id="329" r:id="rId20"/>
    <p:sldId id="330" r:id="rId21"/>
    <p:sldId id="32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5DF72-D163-EC4F-BA75-2BBD4BC1E4A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C7F7A279-3378-5D41-9046-E5EBB796ABB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Conseil</a:t>
          </a:r>
          <a:r>
            <a:rPr lang="en-US" dirty="0" smtClean="0"/>
            <a:t> </a:t>
          </a:r>
          <a:r>
            <a:rPr lang="en-US" dirty="0" err="1" smtClean="0"/>
            <a:t>d’administration</a:t>
          </a:r>
          <a:endParaRPr lang="en-US" dirty="0"/>
        </a:p>
      </dgm:t>
    </dgm:pt>
    <dgm:pt modelId="{EED7181B-7CF8-1347-9E16-389CF46EB3EA}" type="parTrans" cxnId="{5A3ECDE1-D946-244E-A1A4-E4276A3D1A71}">
      <dgm:prSet/>
      <dgm:spPr/>
      <dgm:t>
        <a:bodyPr/>
        <a:lstStyle/>
        <a:p>
          <a:endParaRPr lang="en-US"/>
        </a:p>
      </dgm:t>
    </dgm:pt>
    <dgm:pt modelId="{999FC47C-E20A-564E-AA26-509FB4D3C14D}" type="sibTrans" cxnId="{5A3ECDE1-D946-244E-A1A4-E4276A3D1A71}">
      <dgm:prSet/>
      <dgm:spPr/>
      <dgm:t>
        <a:bodyPr/>
        <a:lstStyle/>
        <a:p>
          <a:endParaRPr lang="en-US"/>
        </a:p>
      </dgm:t>
    </dgm:pt>
    <dgm:pt modelId="{CB6ECAFC-5573-9445-8BD5-0B8D34D9AE3F}">
      <dgm:prSet phldrT="[Text]"/>
      <dgm:spPr>
        <a:solidFill>
          <a:srgbClr val="C00000"/>
        </a:solidFill>
      </dgm:spPr>
      <dgm:t>
        <a:bodyPr/>
        <a:lstStyle/>
        <a:p>
          <a:r>
            <a:rPr lang="fr-FR" b="0" i="0" dirty="0" smtClean="0"/>
            <a:t>Comité de sanction</a:t>
          </a:r>
          <a:endParaRPr lang="en-US" dirty="0"/>
        </a:p>
      </dgm:t>
    </dgm:pt>
    <dgm:pt modelId="{D75C9B73-54C2-CE45-8082-7A3DA7CCFAC6}" type="parTrans" cxnId="{0282A847-FE7F-374A-A23B-76F63571C077}">
      <dgm:prSet/>
      <dgm:spPr/>
      <dgm:t>
        <a:bodyPr/>
        <a:lstStyle/>
        <a:p>
          <a:endParaRPr lang="en-US"/>
        </a:p>
      </dgm:t>
    </dgm:pt>
    <dgm:pt modelId="{58B8182E-9A72-1C46-AD61-98336C7AB0E8}" type="sibTrans" cxnId="{0282A847-FE7F-374A-A23B-76F63571C077}">
      <dgm:prSet/>
      <dgm:spPr/>
      <dgm:t>
        <a:bodyPr/>
        <a:lstStyle/>
        <a:p>
          <a:endParaRPr lang="en-US"/>
        </a:p>
      </dgm:t>
    </dgm:pt>
    <dgm:pt modelId="{E410DA69-5CF0-EB46-AC78-9FCE1C974A6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Tribunal </a:t>
          </a:r>
          <a:r>
            <a:rPr lang="en-US" dirty="0" err="1" smtClean="0"/>
            <a:t>Privé</a:t>
          </a:r>
          <a:endParaRPr lang="en-US" dirty="0"/>
        </a:p>
      </dgm:t>
    </dgm:pt>
    <dgm:pt modelId="{5B820734-9262-1642-B2F4-3A8FDACE4B20}" type="parTrans" cxnId="{B993B892-6B95-DA41-8A33-A67FCF37DDD8}">
      <dgm:prSet/>
      <dgm:spPr/>
      <dgm:t>
        <a:bodyPr/>
        <a:lstStyle/>
        <a:p>
          <a:endParaRPr lang="en-US"/>
        </a:p>
      </dgm:t>
    </dgm:pt>
    <dgm:pt modelId="{989CD9F4-6C40-784A-A51F-85376C32BC5A}" type="sibTrans" cxnId="{B993B892-6B95-DA41-8A33-A67FCF37DDD8}">
      <dgm:prSet/>
      <dgm:spPr/>
      <dgm:t>
        <a:bodyPr/>
        <a:lstStyle/>
        <a:p>
          <a:endParaRPr lang="en-US"/>
        </a:p>
      </dgm:t>
    </dgm:pt>
    <dgm:pt modelId="{DD91464C-4E7E-AD4F-B50D-E2D65212207A}" type="pres">
      <dgm:prSet presAssocID="{27E5DF72-D163-EC4F-BA75-2BBD4BC1E4A0}" presName="Name0" presStyleCnt="0">
        <dgm:presLayoutVars>
          <dgm:dir/>
          <dgm:resizeHandles val="exact"/>
        </dgm:presLayoutVars>
      </dgm:prSet>
      <dgm:spPr/>
    </dgm:pt>
    <dgm:pt modelId="{9B10D969-6829-324E-8834-C9BF0AF0D5DF}" type="pres">
      <dgm:prSet presAssocID="{C7F7A279-3378-5D41-9046-E5EBB796AB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9F00C-DE73-384E-BD1F-C9380FB7B21B}" type="pres">
      <dgm:prSet presAssocID="{999FC47C-E20A-564E-AA26-509FB4D3C14D}" presName="sibTrans" presStyleLbl="sibTrans2D1" presStyleIdx="0" presStyleCnt="2" custAng="0"/>
      <dgm:spPr/>
      <dgm:t>
        <a:bodyPr/>
        <a:lstStyle/>
        <a:p>
          <a:endParaRPr lang="en-US"/>
        </a:p>
      </dgm:t>
    </dgm:pt>
    <dgm:pt modelId="{4A253571-972F-6C40-9285-0B7D56444C74}" type="pres">
      <dgm:prSet presAssocID="{999FC47C-E20A-564E-AA26-509FB4D3C1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FCCEA26-8816-E34F-B09F-42169A83E2C4}" type="pres">
      <dgm:prSet presAssocID="{CB6ECAFC-5573-9445-8BD5-0B8D34D9AE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BD9CF-CC71-C544-A21D-85830C795F2B}" type="pres">
      <dgm:prSet presAssocID="{58B8182E-9A72-1C46-AD61-98336C7AB0E8}" presName="sibTrans" presStyleLbl="sibTrans2D1" presStyleIdx="1" presStyleCnt="2" custAng="0"/>
      <dgm:spPr/>
      <dgm:t>
        <a:bodyPr/>
        <a:lstStyle/>
        <a:p>
          <a:endParaRPr lang="en-US"/>
        </a:p>
      </dgm:t>
    </dgm:pt>
    <dgm:pt modelId="{5FB04489-BFF3-9F4F-B8BE-BB948BCD09E8}" type="pres">
      <dgm:prSet presAssocID="{58B8182E-9A72-1C46-AD61-98336C7AB0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208E52A-4B35-5B49-B217-53F08C580FBD}" type="pres">
      <dgm:prSet presAssocID="{E410DA69-5CF0-EB46-AC78-9FCE1C974A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F7185-B216-441E-8AA2-1AAD8E53D72F}" type="presOf" srcId="{58B8182E-9A72-1C46-AD61-98336C7AB0E8}" destId="{C24BD9CF-CC71-C544-A21D-85830C795F2B}" srcOrd="0" destOrd="0" presId="urn:microsoft.com/office/officeart/2005/8/layout/process1"/>
    <dgm:cxn modelId="{1FF392D9-E1AF-4839-9EAE-CD42BD311747}" type="presOf" srcId="{999FC47C-E20A-564E-AA26-509FB4D3C14D}" destId="{4A253571-972F-6C40-9285-0B7D56444C74}" srcOrd="1" destOrd="0" presId="urn:microsoft.com/office/officeart/2005/8/layout/process1"/>
    <dgm:cxn modelId="{A0AE3387-8BF2-4925-B45F-3D1CA640A547}" type="presOf" srcId="{CB6ECAFC-5573-9445-8BD5-0B8D34D9AE3F}" destId="{AFCCEA26-8816-E34F-B09F-42169A83E2C4}" srcOrd="0" destOrd="0" presId="urn:microsoft.com/office/officeart/2005/8/layout/process1"/>
    <dgm:cxn modelId="{BFA97146-D140-45EA-A80A-3D3823D6C1AC}" type="presOf" srcId="{999FC47C-E20A-564E-AA26-509FB4D3C14D}" destId="{0A39F00C-DE73-384E-BD1F-C9380FB7B21B}" srcOrd="0" destOrd="0" presId="urn:microsoft.com/office/officeart/2005/8/layout/process1"/>
    <dgm:cxn modelId="{B993B892-6B95-DA41-8A33-A67FCF37DDD8}" srcId="{27E5DF72-D163-EC4F-BA75-2BBD4BC1E4A0}" destId="{E410DA69-5CF0-EB46-AC78-9FCE1C974A63}" srcOrd="2" destOrd="0" parTransId="{5B820734-9262-1642-B2F4-3A8FDACE4B20}" sibTransId="{989CD9F4-6C40-784A-A51F-85376C32BC5A}"/>
    <dgm:cxn modelId="{D676254E-6A2E-466C-AD4B-CB987FE63B40}" type="presOf" srcId="{E410DA69-5CF0-EB46-AC78-9FCE1C974A63}" destId="{C208E52A-4B35-5B49-B217-53F08C580FBD}" srcOrd="0" destOrd="0" presId="urn:microsoft.com/office/officeart/2005/8/layout/process1"/>
    <dgm:cxn modelId="{68BA3B3A-3ADC-498A-AD47-FDF2D35553BD}" type="presOf" srcId="{27E5DF72-D163-EC4F-BA75-2BBD4BC1E4A0}" destId="{DD91464C-4E7E-AD4F-B50D-E2D65212207A}" srcOrd="0" destOrd="0" presId="urn:microsoft.com/office/officeart/2005/8/layout/process1"/>
    <dgm:cxn modelId="{8260340D-E423-4A5C-A485-1311B2F6D9FD}" type="presOf" srcId="{C7F7A279-3378-5D41-9046-E5EBB796ABBA}" destId="{9B10D969-6829-324E-8834-C9BF0AF0D5DF}" srcOrd="0" destOrd="0" presId="urn:microsoft.com/office/officeart/2005/8/layout/process1"/>
    <dgm:cxn modelId="{14BF620B-F647-4C4C-8D42-DD0C5BCCE3AB}" type="presOf" srcId="{58B8182E-9A72-1C46-AD61-98336C7AB0E8}" destId="{5FB04489-BFF3-9F4F-B8BE-BB948BCD09E8}" srcOrd="1" destOrd="0" presId="urn:microsoft.com/office/officeart/2005/8/layout/process1"/>
    <dgm:cxn modelId="{5A3ECDE1-D946-244E-A1A4-E4276A3D1A71}" srcId="{27E5DF72-D163-EC4F-BA75-2BBD4BC1E4A0}" destId="{C7F7A279-3378-5D41-9046-E5EBB796ABBA}" srcOrd="0" destOrd="0" parTransId="{EED7181B-7CF8-1347-9E16-389CF46EB3EA}" sibTransId="{999FC47C-E20A-564E-AA26-509FB4D3C14D}"/>
    <dgm:cxn modelId="{0282A847-FE7F-374A-A23B-76F63571C077}" srcId="{27E5DF72-D163-EC4F-BA75-2BBD4BC1E4A0}" destId="{CB6ECAFC-5573-9445-8BD5-0B8D34D9AE3F}" srcOrd="1" destOrd="0" parTransId="{D75C9B73-54C2-CE45-8082-7A3DA7CCFAC6}" sibTransId="{58B8182E-9A72-1C46-AD61-98336C7AB0E8}"/>
    <dgm:cxn modelId="{ACF57B7C-E812-4FA9-AEF4-53D1A4C50841}" type="presParOf" srcId="{DD91464C-4E7E-AD4F-B50D-E2D65212207A}" destId="{9B10D969-6829-324E-8834-C9BF0AF0D5DF}" srcOrd="0" destOrd="0" presId="urn:microsoft.com/office/officeart/2005/8/layout/process1"/>
    <dgm:cxn modelId="{C2594800-95FF-4DC2-964D-5FF9A4DD5F8B}" type="presParOf" srcId="{DD91464C-4E7E-AD4F-B50D-E2D65212207A}" destId="{0A39F00C-DE73-384E-BD1F-C9380FB7B21B}" srcOrd="1" destOrd="0" presId="urn:microsoft.com/office/officeart/2005/8/layout/process1"/>
    <dgm:cxn modelId="{87761522-80E9-49C0-B998-DDF65787EBAC}" type="presParOf" srcId="{0A39F00C-DE73-384E-BD1F-C9380FB7B21B}" destId="{4A253571-972F-6C40-9285-0B7D56444C74}" srcOrd="0" destOrd="0" presId="urn:microsoft.com/office/officeart/2005/8/layout/process1"/>
    <dgm:cxn modelId="{A6F1B400-5D5B-4761-BE6F-05B985BED5B1}" type="presParOf" srcId="{DD91464C-4E7E-AD4F-B50D-E2D65212207A}" destId="{AFCCEA26-8816-E34F-B09F-42169A83E2C4}" srcOrd="2" destOrd="0" presId="urn:microsoft.com/office/officeart/2005/8/layout/process1"/>
    <dgm:cxn modelId="{8E5FAC7B-F177-4727-A974-BA3E7DD7DBC3}" type="presParOf" srcId="{DD91464C-4E7E-AD4F-B50D-E2D65212207A}" destId="{C24BD9CF-CC71-C544-A21D-85830C795F2B}" srcOrd="3" destOrd="0" presId="urn:microsoft.com/office/officeart/2005/8/layout/process1"/>
    <dgm:cxn modelId="{689D881A-24D7-484D-979A-660BCD62D4B0}" type="presParOf" srcId="{C24BD9CF-CC71-C544-A21D-85830C795F2B}" destId="{5FB04489-BFF3-9F4F-B8BE-BB948BCD09E8}" srcOrd="0" destOrd="0" presId="urn:microsoft.com/office/officeart/2005/8/layout/process1"/>
    <dgm:cxn modelId="{504ED098-35F5-4E28-8FF8-BF6C677C1DA4}" type="presParOf" srcId="{DD91464C-4E7E-AD4F-B50D-E2D65212207A}" destId="{C208E52A-4B35-5B49-B217-53F08C580F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97BF3-D965-534F-A9ED-4A29075AC4E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6277E-291E-0E48-A3FC-42262FE1E59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Conseil</a:t>
          </a:r>
          <a:r>
            <a:rPr lang="en-US" dirty="0" smtClean="0"/>
            <a:t> </a:t>
          </a:r>
          <a:r>
            <a:rPr lang="en-US" dirty="0" err="1" smtClean="0"/>
            <a:t>d’administaration</a:t>
          </a:r>
          <a:endParaRPr lang="en-US" dirty="0"/>
        </a:p>
      </dgm:t>
    </dgm:pt>
    <dgm:pt modelId="{7BDB0BC9-4998-7F45-B576-5C1030AF0983}" type="parTrans" cxnId="{138184E3-CF42-0F47-9738-D6F8A9BA88BF}">
      <dgm:prSet/>
      <dgm:spPr/>
      <dgm:t>
        <a:bodyPr/>
        <a:lstStyle/>
        <a:p>
          <a:endParaRPr lang="en-US"/>
        </a:p>
      </dgm:t>
    </dgm:pt>
    <dgm:pt modelId="{BC34CF8C-499F-E44F-AC4F-CC3A46A6D464}" type="sibTrans" cxnId="{138184E3-CF42-0F47-9738-D6F8A9BA88BF}">
      <dgm:prSet/>
      <dgm:spPr/>
      <dgm:t>
        <a:bodyPr/>
        <a:lstStyle/>
        <a:p>
          <a:endParaRPr lang="en-US"/>
        </a:p>
      </dgm:t>
    </dgm:pt>
    <dgm:pt modelId="{41A1AE36-DE72-AB48-A0A3-D8EF28F4DACE}" type="asst">
      <dgm:prSet phldrT="[Text]"/>
      <dgm:spPr/>
      <dgm:t>
        <a:bodyPr/>
        <a:lstStyle/>
        <a:p>
          <a:r>
            <a:rPr lang="en-US" dirty="0" err="1" smtClean="0"/>
            <a:t>Secrétariat</a:t>
          </a:r>
          <a:endParaRPr lang="en-US" dirty="0"/>
        </a:p>
      </dgm:t>
    </dgm:pt>
    <dgm:pt modelId="{DA43C388-F962-2647-94E7-84FF8CF2DEE3}" type="parTrans" cxnId="{C1467D3D-EA22-9B4B-9721-445AC7026842}">
      <dgm:prSet/>
      <dgm:spPr/>
      <dgm:t>
        <a:bodyPr/>
        <a:lstStyle/>
        <a:p>
          <a:endParaRPr lang="en-US"/>
        </a:p>
      </dgm:t>
    </dgm:pt>
    <dgm:pt modelId="{A8B07CE8-0E28-2B4C-9F33-A4E33CDBCB9E}" type="sibTrans" cxnId="{C1467D3D-EA22-9B4B-9721-445AC7026842}">
      <dgm:prSet/>
      <dgm:spPr/>
      <dgm:t>
        <a:bodyPr/>
        <a:lstStyle/>
        <a:p>
          <a:endParaRPr lang="en-US"/>
        </a:p>
      </dgm:t>
    </dgm:pt>
    <dgm:pt modelId="{BA87B5F4-482F-2948-88BD-257D3A35BD51}">
      <dgm:prSet phldrT="[Text]"/>
      <dgm:spPr/>
      <dgm:t>
        <a:bodyPr/>
        <a:lstStyle/>
        <a:p>
          <a:r>
            <a:rPr lang="en-US" dirty="0" err="1" smtClean="0"/>
            <a:t>Secrétariat</a:t>
          </a:r>
          <a:r>
            <a:rPr lang="en-US" dirty="0" smtClean="0"/>
            <a:t> General </a:t>
          </a:r>
          <a:endParaRPr lang="en-US" dirty="0"/>
        </a:p>
      </dgm:t>
    </dgm:pt>
    <dgm:pt modelId="{CBA0C045-2243-F947-AFFF-E2B3D13028EC}" type="parTrans" cxnId="{3F95336D-4FD5-654D-BA39-EC64327D60F5}">
      <dgm:prSet/>
      <dgm:spPr/>
      <dgm:t>
        <a:bodyPr/>
        <a:lstStyle/>
        <a:p>
          <a:endParaRPr lang="en-US"/>
        </a:p>
      </dgm:t>
    </dgm:pt>
    <dgm:pt modelId="{3CA6E0D7-E1B0-3147-B9D8-0B306CE5FC56}" type="sibTrans" cxnId="{3F95336D-4FD5-654D-BA39-EC64327D60F5}">
      <dgm:prSet/>
      <dgm:spPr/>
      <dgm:t>
        <a:bodyPr/>
        <a:lstStyle/>
        <a:p>
          <a:endParaRPr lang="en-US"/>
        </a:p>
      </dgm:t>
    </dgm:pt>
    <dgm:pt modelId="{B8BD8A31-352E-4D61-9902-225C1B120668}">
      <dgm:prSet/>
      <dgm:spPr/>
      <dgm:t>
        <a:bodyPr/>
        <a:lstStyle/>
        <a:p>
          <a:r>
            <a:rPr lang="fr-FR" dirty="0"/>
            <a:t>Département des affaires juridiques</a:t>
          </a:r>
        </a:p>
      </dgm:t>
    </dgm:pt>
    <dgm:pt modelId="{9302BF15-1D75-4322-9933-4E41D0CD6971}" type="parTrans" cxnId="{B93EC2D4-7308-46A3-8DEA-6CBE6DF5022F}">
      <dgm:prSet/>
      <dgm:spPr/>
      <dgm:t>
        <a:bodyPr/>
        <a:lstStyle/>
        <a:p>
          <a:endParaRPr lang="fr-FR"/>
        </a:p>
      </dgm:t>
    </dgm:pt>
    <dgm:pt modelId="{390D7F69-E7F4-4A61-9F65-5C98FE3331DB}" type="sibTrans" cxnId="{B93EC2D4-7308-46A3-8DEA-6CBE6DF5022F}">
      <dgm:prSet/>
      <dgm:spPr/>
      <dgm:t>
        <a:bodyPr/>
        <a:lstStyle/>
        <a:p>
          <a:endParaRPr lang="fr-FR"/>
        </a:p>
      </dgm:t>
    </dgm:pt>
    <dgm:pt modelId="{B635D33C-EE8F-4F42-A4E0-F3EF35170CE4}">
      <dgm:prSet/>
      <dgm:spPr/>
      <dgm:t>
        <a:bodyPr/>
        <a:lstStyle/>
        <a:p>
          <a:r>
            <a:rPr lang="fr-FR" dirty="0" smtClean="0"/>
            <a:t>Département de Contrôle </a:t>
          </a:r>
          <a:r>
            <a:rPr lang="fr-FR" dirty="0"/>
            <a:t>sur les Marchés financiers</a:t>
          </a:r>
        </a:p>
      </dgm:t>
    </dgm:pt>
    <dgm:pt modelId="{AB4E64BF-6ED7-4A51-9984-251F42E995FD}" type="parTrans" cxnId="{B0475811-521E-4A62-8BFC-B896B4EE5957}">
      <dgm:prSet/>
      <dgm:spPr/>
      <dgm:t>
        <a:bodyPr/>
        <a:lstStyle/>
        <a:p>
          <a:endParaRPr lang="fr-FR"/>
        </a:p>
      </dgm:t>
    </dgm:pt>
    <dgm:pt modelId="{4BE998B7-86B2-429E-AAA3-432C0EDF45C3}" type="sibTrans" cxnId="{B0475811-521E-4A62-8BFC-B896B4EE5957}">
      <dgm:prSet/>
      <dgm:spPr/>
      <dgm:t>
        <a:bodyPr/>
        <a:lstStyle/>
        <a:p>
          <a:endParaRPr lang="fr-FR"/>
        </a:p>
      </dgm:t>
    </dgm:pt>
    <dgm:pt modelId="{1FE7D9AD-40ED-2B46-841E-3AF3BC9E9BC2}" type="pres">
      <dgm:prSet presAssocID="{D7D97BF3-D965-534F-A9ED-4A29075AC4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CE425B-CF65-7F47-A5ED-188502B757B6}" type="pres">
      <dgm:prSet presAssocID="{2AD6277E-291E-0E48-A3FC-42262FE1E596}" presName="hierRoot1" presStyleCnt="0">
        <dgm:presLayoutVars>
          <dgm:hierBranch val="init"/>
        </dgm:presLayoutVars>
      </dgm:prSet>
      <dgm:spPr/>
    </dgm:pt>
    <dgm:pt modelId="{27CA7751-DE6C-AC42-874C-5CC65732FC38}" type="pres">
      <dgm:prSet presAssocID="{2AD6277E-291E-0E48-A3FC-42262FE1E596}" presName="rootComposite1" presStyleCnt="0"/>
      <dgm:spPr/>
    </dgm:pt>
    <dgm:pt modelId="{0A2BAD1C-F7FF-7046-BCAF-5044D324ECC5}" type="pres">
      <dgm:prSet presAssocID="{2AD6277E-291E-0E48-A3FC-42262FE1E5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2A4EB9-7DFC-054C-BA61-0E0C45B406A8}" type="pres">
      <dgm:prSet presAssocID="{2AD6277E-291E-0E48-A3FC-42262FE1E5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37F272-74EC-DD42-AEC6-63DB5E45573D}" type="pres">
      <dgm:prSet presAssocID="{2AD6277E-291E-0E48-A3FC-42262FE1E596}" presName="hierChild2" presStyleCnt="0"/>
      <dgm:spPr/>
    </dgm:pt>
    <dgm:pt modelId="{EE2242A7-2016-42B5-8D41-DD478EE2AB61}" type="pres">
      <dgm:prSet presAssocID="{AB4E64BF-6ED7-4A51-9984-251F42E995FD}" presName="Name37" presStyleLbl="parChTrans1D2" presStyleIdx="0" presStyleCnt="4"/>
      <dgm:spPr/>
      <dgm:t>
        <a:bodyPr/>
        <a:lstStyle/>
        <a:p>
          <a:endParaRPr lang="fr-FR"/>
        </a:p>
      </dgm:t>
    </dgm:pt>
    <dgm:pt modelId="{969041D8-C1EC-47AD-B025-1E7655F27A06}" type="pres">
      <dgm:prSet presAssocID="{B635D33C-EE8F-4F42-A4E0-F3EF35170CE4}" presName="hierRoot2" presStyleCnt="0">
        <dgm:presLayoutVars>
          <dgm:hierBranch val="init"/>
        </dgm:presLayoutVars>
      </dgm:prSet>
      <dgm:spPr/>
    </dgm:pt>
    <dgm:pt modelId="{BF3D60B7-664C-4FA2-AF6E-DE318D133FD8}" type="pres">
      <dgm:prSet presAssocID="{B635D33C-EE8F-4F42-A4E0-F3EF35170CE4}" presName="rootComposite" presStyleCnt="0"/>
      <dgm:spPr/>
    </dgm:pt>
    <dgm:pt modelId="{9DEBDA04-EEA3-4D53-A24C-EB82B97FCC28}" type="pres">
      <dgm:prSet presAssocID="{B635D33C-EE8F-4F42-A4E0-F3EF35170C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E0F9F0-9695-4CE1-B791-13E9E64DF13B}" type="pres">
      <dgm:prSet presAssocID="{B635D33C-EE8F-4F42-A4E0-F3EF35170CE4}" presName="rootConnector" presStyleLbl="node2" presStyleIdx="0" presStyleCnt="3"/>
      <dgm:spPr/>
      <dgm:t>
        <a:bodyPr/>
        <a:lstStyle/>
        <a:p>
          <a:endParaRPr lang="fr-FR"/>
        </a:p>
      </dgm:t>
    </dgm:pt>
    <dgm:pt modelId="{02EB392A-A168-4D61-9C02-DEC9D6CA76C1}" type="pres">
      <dgm:prSet presAssocID="{B635D33C-EE8F-4F42-A4E0-F3EF35170CE4}" presName="hierChild4" presStyleCnt="0"/>
      <dgm:spPr/>
    </dgm:pt>
    <dgm:pt modelId="{06368AC1-1056-4294-928A-515755EC0539}" type="pres">
      <dgm:prSet presAssocID="{B635D33C-EE8F-4F42-A4E0-F3EF35170CE4}" presName="hierChild5" presStyleCnt="0"/>
      <dgm:spPr/>
    </dgm:pt>
    <dgm:pt modelId="{4F533C9F-94BF-45FD-A110-7824ECDF0C2D}" type="pres">
      <dgm:prSet presAssocID="{9302BF15-1D75-4322-9933-4E41D0CD6971}" presName="Name37" presStyleLbl="parChTrans1D2" presStyleIdx="1" presStyleCnt="4"/>
      <dgm:spPr/>
      <dgm:t>
        <a:bodyPr/>
        <a:lstStyle/>
        <a:p>
          <a:endParaRPr lang="fr-FR"/>
        </a:p>
      </dgm:t>
    </dgm:pt>
    <dgm:pt modelId="{D00E3219-A354-4B97-A305-C3D1152FD4C1}" type="pres">
      <dgm:prSet presAssocID="{B8BD8A31-352E-4D61-9902-225C1B120668}" presName="hierRoot2" presStyleCnt="0">
        <dgm:presLayoutVars>
          <dgm:hierBranch val="init"/>
        </dgm:presLayoutVars>
      </dgm:prSet>
      <dgm:spPr/>
    </dgm:pt>
    <dgm:pt modelId="{35EDDBB8-CA9C-4370-AC0C-0CB98B726BD7}" type="pres">
      <dgm:prSet presAssocID="{B8BD8A31-352E-4D61-9902-225C1B120668}" presName="rootComposite" presStyleCnt="0"/>
      <dgm:spPr/>
    </dgm:pt>
    <dgm:pt modelId="{3E439F99-CFA5-4D07-A8C4-4486F8B51518}" type="pres">
      <dgm:prSet presAssocID="{B8BD8A31-352E-4D61-9902-225C1B12066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5E4920-E804-4B2E-8F5A-1ADF9A708783}" type="pres">
      <dgm:prSet presAssocID="{B8BD8A31-352E-4D61-9902-225C1B120668}" presName="rootConnector" presStyleLbl="node2" presStyleIdx="1" presStyleCnt="3"/>
      <dgm:spPr/>
      <dgm:t>
        <a:bodyPr/>
        <a:lstStyle/>
        <a:p>
          <a:endParaRPr lang="fr-FR"/>
        </a:p>
      </dgm:t>
    </dgm:pt>
    <dgm:pt modelId="{4B571BE5-15C7-4D50-A80F-C7F805A2D9A4}" type="pres">
      <dgm:prSet presAssocID="{B8BD8A31-352E-4D61-9902-225C1B120668}" presName="hierChild4" presStyleCnt="0"/>
      <dgm:spPr/>
    </dgm:pt>
    <dgm:pt modelId="{CE3FF33C-B2A6-470D-86BA-949BDD294C91}" type="pres">
      <dgm:prSet presAssocID="{B8BD8A31-352E-4D61-9902-225C1B120668}" presName="hierChild5" presStyleCnt="0"/>
      <dgm:spPr/>
    </dgm:pt>
    <dgm:pt modelId="{9A383FEB-17F0-B948-BAC5-900EF2C07C1C}" type="pres">
      <dgm:prSet presAssocID="{CBA0C045-2243-F947-AFFF-E2B3D13028E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80FC8FD-04A7-6848-8431-19ED7E73B4CF}" type="pres">
      <dgm:prSet presAssocID="{BA87B5F4-482F-2948-88BD-257D3A35BD51}" presName="hierRoot2" presStyleCnt="0">
        <dgm:presLayoutVars>
          <dgm:hierBranch val="init"/>
        </dgm:presLayoutVars>
      </dgm:prSet>
      <dgm:spPr/>
    </dgm:pt>
    <dgm:pt modelId="{D5290DB0-29E6-444E-B944-9A09B6589FC6}" type="pres">
      <dgm:prSet presAssocID="{BA87B5F4-482F-2948-88BD-257D3A35BD51}" presName="rootComposite" presStyleCnt="0"/>
      <dgm:spPr/>
    </dgm:pt>
    <dgm:pt modelId="{4265EDF3-E9C3-424B-9E75-5D11F36A0F2E}" type="pres">
      <dgm:prSet presAssocID="{BA87B5F4-482F-2948-88BD-257D3A35BD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CC392D-4D9C-9C44-9479-44459352D853}" type="pres">
      <dgm:prSet presAssocID="{BA87B5F4-482F-2948-88BD-257D3A35BD5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F9F76C8-09DD-6D4D-BC5F-265690E78271}" type="pres">
      <dgm:prSet presAssocID="{BA87B5F4-482F-2948-88BD-257D3A35BD51}" presName="hierChild4" presStyleCnt="0"/>
      <dgm:spPr/>
    </dgm:pt>
    <dgm:pt modelId="{7FF56B54-EA02-F94C-B13B-DD9B512F5245}" type="pres">
      <dgm:prSet presAssocID="{BA87B5F4-482F-2948-88BD-257D3A35BD51}" presName="hierChild5" presStyleCnt="0"/>
      <dgm:spPr/>
    </dgm:pt>
    <dgm:pt modelId="{A7D0C8D6-A3CE-984B-A2E6-1935FD136119}" type="pres">
      <dgm:prSet presAssocID="{2AD6277E-291E-0E48-A3FC-42262FE1E596}" presName="hierChild3" presStyleCnt="0"/>
      <dgm:spPr/>
    </dgm:pt>
    <dgm:pt modelId="{9D92B5CD-0C6A-034B-8079-1356E8560FEA}" type="pres">
      <dgm:prSet presAssocID="{DA43C388-F962-2647-94E7-84FF8CF2DEE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0AB3D01-566B-7C46-9E90-C10DA54D6AE4}" type="pres">
      <dgm:prSet presAssocID="{41A1AE36-DE72-AB48-A0A3-D8EF28F4DACE}" presName="hierRoot3" presStyleCnt="0">
        <dgm:presLayoutVars>
          <dgm:hierBranch val="init"/>
        </dgm:presLayoutVars>
      </dgm:prSet>
      <dgm:spPr/>
    </dgm:pt>
    <dgm:pt modelId="{A91FE3CF-37B5-B44A-AB53-01DDFFDF72FA}" type="pres">
      <dgm:prSet presAssocID="{41A1AE36-DE72-AB48-A0A3-D8EF28F4DACE}" presName="rootComposite3" presStyleCnt="0"/>
      <dgm:spPr/>
    </dgm:pt>
    <dgm:pt modelId="{57A1D0AE-2C01-464D-BBB7-0281D17C1DDC}" type="pres">
      <dgm:prSet presAssocID="{41A1AE36-DE72-AB48-A0A3-D8EF28F4DAC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74A89-9BCC-9D4D-843E-37E4B2168AFF}" type="pres">
      <dgm:prSet presAssocID="{41A1AE36-DE72-AB48-A0A3-D8EF28F4DAC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EE958F2-ED75-E246-B0FA-6C28DD4A6E83}" type="pres">
      <dgm:prSet presAssocID="{41A1AE36-DE72-AB48-A0A3-D8EF28F4DACE}" presName="hierChild6" presStyleCnt="0"/>
      <dgm:spPr/>
    </dgm:pt>
    <dgm:pt modelId="{0B91BAA1-F236-9A47-A3F1-0C36CA1861C7}" type="pres">
      <dgm:prSet presAssocID="{41A1AE36-DE72-AB48-A0A3-D8EF28F4DACE}" presName="hierChild7" presStyleCnt="0"/>
      <dgm:spPr/>
    </dgm:pt>
  </dgm:ptLst>
  <dgm:cxnLst>
    <dgm:cxn modelId="{C062325D-DD18-41A3-9F5D-98089CDD5677}" type="presOf" srcId="{CBA0C045-2243-F947-AFFF-E2B3D13028EC}" destId="{9A383FEB-17F0-B948-BAC5-900EF2C07C1C}" srcOrd="0" destOrd="0" presId="urn:microsoft.com/office/officeart/2005/8/layout/orgChart1"/>
    <dgm:cxn modelId="{B5DE30AA-1214-460D-ADC7-11E40F39793E}" type="presOf" srcId="{D7D97BF3-D965-534F-A9ED-4A29075AC4E1}" destId="{1FE7D9AD-40ED-2B46-841E-3AF3BC9E9BC2}" srcOrd="0" destOrd="0" presId="urn:microsoft.com/office/officeart/2005/8/layout/orgChart1"/>
    <dgm:cxn modelId="{9BF62CA2-93B5-41BA-B55B-20277A59856C}" type="presOf" srcId="{2AD6277E-291E-0E48-A3FC-42262FE1E596}" destId="{0A2BAD1C-F7FF-7046-BCAF-5044D324ECC5}" srcOrd="0" destOrd="0" presId="urn:microsoft.com/office/officeart/2005/8/layout/orgChart1"/>
    <dgm:cxn modelId="{74F4B6F5-83F1-4C04-A587-0575C12671D1}" type="presOf" srcId="{BA87B5F4-482F-2948-88BD-257D3A35BD51}" destId="{4265EDF3-E9C3-424B-9E75-5D11F36A0F2E}" srcOrd="0" destOrd="0" presId="urn:microsoft.com/office/officeart/2005/8/layout/orgChart1"/>
    <dgm:cxn modelId="{8E7D4538-7E54-455C-B12A-47B33E9DD828}" type="presOf" srcId="{41A1AE36-DE72-AB48-A0A3-D8EF28F4DACE}" destId="{57A1D0AE-2C01-464D-BBB7-0281D17C1DDC}" srcOrd="0" destOrd="0" presId="urn:microsoft.com/office/officeart/2005/8/layout/orgChart1"/>
    <dgm:cxn modelId="{3F95336D-4FD5-654D-BA39-EC64327D60F5}" srcId="{2AD6277E-291E-0E48-A3FC-42262FE1E596}" destId="{BA87B5F4-482F-2948-88BD-257D3A35BD51}" srcOrd="3" destOrd="0" parTransId="{CBA0C045-2243-F947-AFFF-E2B3D13028EC}" sibTransId="{3CA6E0D7-E1B0-3147-B9D8-0B306CE5FC56}"/>
    <dgm:cxn modelId="{C1467D3D-EA22-9B4B-9721-445AC7026842}" srcId="{2AD6277E-291E-0E48-A3FC-42262FE1E596}" destId="{41A1AE36-DE72-AB48-A0A3-D8EF28F4DACE}" srcOrd="0" destOrd="0" parTransId="{DA43C388-F962-2647-94E7-84FF8CF2DEE3}" sibTransId="{A8B07CE8-0E28-2B4C-9F33-A4E33CDBCB9E}"/>
    <dgm:cxn modelId="{EC354BFE-7049-4F56-8675-4BD5C8D8967C}" type="presOf" srcId="{9302BF15-1D75-4322-9933-4E41D0CD6971}" destId="{4F533C9F-94BF-45FD-A110-7824ECDF0C2D}" srcOrd="0" destOrd="0" presId="urn:microsoft.com/office/officeart/2005/8/layout/orgChart1"/>
    <dgm:cxn modelId="{B0475811-521E-4A62-8BFC-B896B4EE5957}" srcId="{2AD6277E-291E-0E48-A3FC-42262FE1E596}" destId="{B635D33C-EE8F-4F42-A4E0-F3EF35170CE4}" srcOrd="1" destOrd="0" parTransId="{AB4E64BF-6ED7-4A51-9984-251F42E995FD}" sibTransId="{4BE998B7-86B2-429E-AAA3-432C0EDF45C3}"/>
    <dgm:cxn modelId="{ED068915-4B43-4783-A8A3-C51DDC4BA186}" type="presOf" srcId="{B635D33C-EE8F-4F42-A4E0-F3EF35170CE4}" destId="{9DEBDA04-EEA3-4D53-A24C-EB82B97FCC28}" srcOrd="0" destOrd="0" presId="urn:microsoft.com/office/officeart/2005/8/layout/orgChart1"/>
    <dgm:cxn modelId="{F01C34DB-14B0-47FD-A2D9-21042F741924}" type="presOf" srcId="{BA87B5F4-482F-2948-88BD-257D3A35BD51}" destId="{BBCC392D-4D9C-9C44-9479-44459352D853}" srcOrd="1" destOrd="0" presId="urn:microsoft.com/office/officeart/2005/8/layout/orgChart1"/>
    <dgm:cxn modelId="{A6DC4474-557A-4975-9B14-10DF41F93457}" type="presOf" srcId="{41A1AE36-DE72-AB48-A0A3-D8EF28F4DACE}" destId="{B8674A89-9BCC-9D4D-843E-37E4B2168AFF}" srcOrd="1" destOrd="0" presId="urn:microsoft.com/office/officeart/2005/8/layout/orgChart1"/>
    <dgm:cxn modelId="{AC9827B2-E481-47BF-8DFC-7FFA9A79F840}" type="presOf" srcId="{B635D33C-EE8F-4F42-A4E0-F3EF35170CE4}" destId="{32E0F9F0-9695-4CE1-B791-13E9E64DF13B}" srcOrd="1" destOrd="0" presId="urn:microsoft.com/office/officeart/2005/8/layout/orgChart1"/>
    <dgm:cxn modelId="{138184E3-CF42-0F47-9738-D6F8A9BA88BF}" srcId="{D7D97BF3-D965-534F-A9ED-4A29075AC4E1}" destId="{2AD6277E-291E-0E48-A3FC-42262FE1E596}" srcOrd="0" destOrd="0" parTransId="{7BDB0BC9-4998-7F45-B576-5C1030AF0983}" sibTransId="{BC34CF8C-499F-E44F-AC4F-CC3A46A6D464}"/>
    <dgm:cxn modelId="{ACFEDBE3-093D-41EA-AF0E-E10FAD4B4DCC}" type="presOf" srcId="{B8BD8A31-352E-4D61-9902-225C1B120668}" destId="{3E439F99-CFA5-4D07-A8C4-4486F8B51518}" srcOrd="0" destOrd="0" presId="urn:microsoft.com/office/officeart/2005/8/layout/orgChart1"/>
    <dgm:cxn modelId="{16C5D604-E397-48AB-9303-095EC73D8416}" type="presOf" srcId="{AB4E64BF-6ED7-4A51-9984-251F42E995FD}" destId="{EE2242A7-2016-42B5-8D41-DD478EE2AB61}" srcOrd="0" destOrd="0" presId="urn:microsoft.com/office/officeart/2005/8/layout/orgChart1"/>
    <dgm:cxn modelId="{B93EC2D4-7308-46A3-8DEA-6CBE6DF5022F}" srcId="{2AD6277E-291E-0E48-A3FC-42262FE1E596}" destId="{B8BD8A31-352E-4D61-9902-225C1B120668}" srcOrd="2" destOrd="0" parTransId="{9302BF15-1D75-4322-9933-4E41D0CD6971}" sibTransId="{390D7F69-E7F4-4A61-9F65-5C98FE3331DB}"/>
    <dgm:cxn modelId="{144371F9-5EFE-4B55-A444-78E660231D53}" type="presOf" srcId="{DA43C388-F962-2647-94E7-84FF8CF2DEE3}" destId="{9D92B5CD-0C6A-034B-8079-1356E8560FEA}" srcOrd="0" destOrd="0" presId="urn:microsoft.com/office/officeart/2005/8/layout/orgChart1"/>
    <dgm:cxn modelId="{01427259-640A-470F-A2C3-F584115456D2}" type="presOf" srcId="{B8BD8A31-352E-4D61-9902-225C1B120668}" destId="{AD5E4920-E804-4B2E-8F5A-1ADF9A708783}" srcOrd="1" destOrd="0" presId="urn:microsoft.com/office/officeart/2005/8/layout/orgChart1"/>
    <dgm:cxn modelId="{5ADF87C0-698F-4A75-A4E3-9FF9617630F0}" type="presOf" srcId="{2AD6277E-291E-0E48-A3FC-42262FE1E596}" destId="{682A4EB9-7DFC-054C-BA61-0E0C45B406A8}" srcOrd="1" destOrd="0" presId="urn:microsoft.com/office/officeart/2005/8/layout/orgChart1"/>
    <dgm:cxn modelId="{CB143EE9-801F-4872-BE88-F62B1C0FA7A9}" type="presParOf" srcId="{1FE7D9AD-40ED-2B46-841E-3AF3BC9E9BC2}" destId="{05CE425B-CF65-7F47-A5ED-188502B757B6}" srcOrd="0" destOrd="0" presId="urn:microsoft.com/office/officeart/2005/8/layout/orgChart1"/>
    <dgm:cxn modelId="{A1D9BE6C-09E1-45B6-A6A5-A0E16706A01D}" type="presParOf" srcId="{05CE425B-CF65-7F47-A5ED-188502B757B6}" destId="{27CA7751-DE6C-AC42-874C-5CC65732FC38}" srcOrd="0" destOrd="0" presId="urn:microsoft.com/office/officeart/2005/8/layout/orgChart1"/>
    <dgm:cxn modelId="{24240B33-FA3C-41D8-B563-8B55310B0FC1}" type="presParOf" srcId="{27CA7751-DE6C-AC42-874C-5CC65732FC38}" destId="{0A2BAD1C-F7FF-7046-BCAF-5044D324ECC5}" srcOrd="0" destOrd="0" presId="urn:microsoft.com/office/officeart/2005/8/layout/orgChart1"/>
    <dgm:cxn modelId="{FBB7BC67-1A4A-4CBE-9789-D1E95763E14A}" type="presParOf" srcId="{27CA7751-DE6C-AC42-874C-5CC65732FC38}" destId="{682A4EB9-7DFC-054C-BA61-0E0C45B406A8}" srcOrd="1" destOrd="0" presId="urn:microsoft.com/office/officeart/2005/8/layout/orgChart1"/>
    <dgm:cxn modelId="{370B02EF-07B7-4E37-A5B6-1CE2874CA997}" type="presParOf" srcId="{05CE425B-CF65-7F47-A5ED-188502B757B6}" destId="{B637F272-74EC-DD42-AEC6-63DB5E45573D}" srcOrd="1" destOrd="0" presId="urn:microsoft.com/office/officeart/2005/8/layout/orgChart1"/>
    <dgm:cxn modelId="{D2147BDB-846D-4BCD-8753-D2A630B4ED78}" type="presParOf" srcId="{B637F272-74EC-DD42-AEC6-63DB5E45573D}" destId="{EE2242A7-2016-42B5-8D41-DD478EE2AB61}" srcOrd="0" destOrd="0" presId="urn:microsoft.com/office/officeart/2005/8/layout/orgChart1"/>
    <dgm:cxn modelId="{F7232479-0A8F-4763-A1B6-258D4DC453AA}" type="presParOf" srcId="{B637F272-74EC-DD42-AEC6-63DB5E45573D}" destId="{969041D8-C1EC-47AD-B025-1E7655F27A06}" srcOrd="1" destOrd="0" presId="urn:microsoft.com/office/officeart/2005/8/layout/orgChart1"/>
    <dgm:cxn modelId="{36A5695E-864E-4716-81CF-4D2ABE5D08B6}" type="presParOf" srcId="{969041D8-C1EC-47AD-B025-1E7655F27A06}" destId="{BF3D60B7-664C-4FA2-AF6E-DE318D133FD8}" srcOrd="0" destOrd="0" presId="urn:microsoft.com/office/officeart/2005/8/layout/orgChart1"/>
    <dgm:cxn modelId="{A4C1CB31-C002-4E55-B05C-36184E356269}" type="presParOf" srcId="{BF3D60B7-664C-4FA2-AF6E-DE318D133FD8}" destId="{9DEBDA04-EEA3-4D53-A24C-EB82B97FCC28}" srcOrd="0" destOrd="0" presId="urn:microsoft.com/office/officeart/2005/8/layout/orgChart1"/>
    <dgm:cxn modelId="{F44A050A-5743-4E1C-B27F-3F2F5EDEB346}" type="presParOf" srcId="{BF3D60B7-664C-4FA2-AF6E-DE318D133FD8}" destId="{32E0F9F0-9695-4CE1-B791-13E9E64DF13B}" srcOrd="1" destOrd="0" presId="urn:microsoft.com/office/officeart/2005/8/layout/orgChart1"/>
    <dgm:cxn modelId="{BBB8A1AB-4484-4D62-858A-D8AA2BD2EA7A}" type="presParOf" srcId="{969041D8-C1EC-47AD-B025-1E7655F27A06}" destId="{02EB392A-A168-4D61-9C02-DEC9D6CA76C1}" srcOrd="1" destOrd="0" presId="urn:microsoft.com/office/officeart/2005/8/layout/orgChart1"/>
    <dgm:cxn modelId="{5EB490CA-6257-483D-AD7E-FC77FD618AE1}" type="presParOf" srcId="{969041D8-C1EC-47AD-B025-1E7655F27A06}" destId="{06368AC1-1056-4294-928A-515755EC0539}" srcOrd="2" destOrd="0" presId="urn:microsoft.com/office/officeart/2005/8/layout/orgChart1"/>
    <dgm:cxn modelId="{93EEFCDB-5C22-4E05-BE37-2A0AE049A70F}" type="presParOf" srcId="{B637F272-74EC-DD42-AEC6-63DB5E45573D}" destId="{4F533C9F-94BF-45FD-A110-7824ECDF0C2D}" srcOrd="2" destOrd="0" presId="urn:microsoft.com/office/officeart/2005/8/layout/orgChart1"/>
    <dgm:cxn modelId="{2FB72896-E9B4-4582-96C1-6343BF441A9C}" type="presParOf" srcId="{B637F272-74EC-DD42-AEC6-63DB5E45573D}" destId="{D00E3219-A354-4B97-A305-C3D1152FD4C1}" srcOrd="3" destOrd="0" presId="urn:microsoft.com/office/officeart/2005/8/layout/orgChart1"/>
    <dgm:cxn modelId="{D434683D-FC80-41B1-B597-C0AE5D636AB2}" type="presParOf" srcId="{D00E3219-A354-4B97-A305-C3D1152FD4C1}" destId="{35EDDBB8-CA9C-4370-AC0C-0CB98B726BD7}" srcOrd="0" destOrd="0" presId="urn:microsoft.com/office/officeart/2005/8/layout/orgChart1"/>
    <dgm:cxn modelId="{9DD022CE-3E19-428C-A99A-2D3338CF62DB}" type="presParOf" srcId="{35EDDBB8-CA9C-4370-AC0C-0CB98B726BD7}" destId="{3E439F99-CFA5-4D07-A8C4-4486F8B51518}" srcOrd="0" destOrd="0" presId="urn:microsoft.com/office/officeart/2005/8/layout/orgChart1"/>
    <dgm:cxn modelId="{8701DD07-1A78-4EFC-8E41-5CC78F930C4C}" type="presParOf" srcId="{35EDDBB8-CA9C-4370-AC0C-0CB98B726BD7}" destId="{AD5E4920-E804-4B2E-8F5A-1ADF9A708783}" srcOrd="1" destOrd="0" presId="urn:microsoft.com/office/officeart/2005/8/layout/orgChart1"/>
    <dgm:cxn modelId="{DF260C7D-9D8E-4141-AAE6-EF00BEBF68E9}" type="presParOf" srcId="{D00E3219-A354-4B97-A305-C3D1152FD4C1}" destId="{4B571BE5-15C7-4D50-A80F-C7F805A2D9A4}" srcOrd="1" destOrd="0" presId="urn:microsoft.com/office/officeart/2005/8/layout/orgChart1"/>
    <dgm:cxn modelId="{55EB885A-2058-4AAA-B42F-95E24C36EBD3}" type="presParOf" srcId="{D00E3219-A354-4B97-A305-C3D1152FD4C1}" destId="{CE3FF33C-B2A6-470D-86BA-949BDD294C91}" srcOrd="2" destOrd="0" presId="urn:microsoft.com/office/officeart/2005/8/layout/orgChart1"/>
    <dgm:cxn modelId="{24246F1E-17F2-4908-9933-0B0B4BE6DAF7}" type="presParOf" srcId="{B637F272-74EC-DD42-AEC6-63DB5E45573D}" destId="{9A383FEB-17F0-B948-BAC5-900EF2C07C1C}" srcOrd="4" destOrd="0" presId="urn:microsoft.com/office/officeart/2005/8/layout/orgChart1"/>
    <dgm:cxn modelId="{D5286061-D592-42FF-A2D5-F29DF7C9EA32}" type="presParOf" srcId="{B637F272-74EC-DD42-AEC6-63DB5E45573D}" destId="{D80FC8FD-04A7-6848-8431-19ED7E73B4CF}" srcOrd="5" destOrd="0" presId="urn:microsoft.com/office/officeart/2005/8/layout/orgChart1"/>
    <dgm:cxn modelId="{26F35820-A942-4C8B-B27B-1687C42D3E96}" type="presParOf" srcId="{D80FC8FD-04A7-6848-8431-19ED7E73B4CF}" destId="{D5290DB0-29E6-444E-B944-9A09B6589FC6}" srcOrd="0" destOrd="0" presId="urn:microsoft.com/office/officeart/2005/8/layout/orgChart1"/>
    <dgm:cxn modelId="{0B30BB3D-2CC7-4DBC-80E1-719681EF8F8D}" type="presParOf" srcId="{D5290DB0-29E6-444E-B944-9A09B6589FC6}" destId="{4265EDF3-E9C3-424B-9E75-5D11F36A0F2E}" srcOrd="0" destOrd="0" presId="urn:microsoft.com/office/officeart/2005/8/layout/orgChart1"/>
    <dgm:cxn modelId="{2BA5EADE-9950-49CC-B1A0-A2DF2AF053E8}" type="presParOf" srcId="{D5290DB0-29E6-444E-B944-9A09B6589FC6}" destId="{BBCC392D-4D9C-9C44-9479-44459352D853}" srcOrd="1" destOrd="0" presId="urn:microsoft.com/office/officeart/2005/8/layout/orgChart1"/>
    <dgm:cxn modelId="{B46563F9-0CA6-4BA2-9950-4F499E056249}" type="presParOf" srcId="{D80FC8FD-04A7-6848-8431-19ED7E73B4CF}" destId="{EF9F76C8-09DD-6D4D-BC5F-265690E78271}" srcOrd="1" destOrd="0" presId="urn:microsoft.com/office/officeart/2005/8/layout/orgChart1"/>
    <dgm:cxn modelId="{19B03A98-431E-4729-B413-76B091D31F17}" type="presParOf" srcId="{D80FC8FD-04A7-6848-8431-19ED7E73B4CF}" destId="{7FF56B54-EA02-F94C-B13B-DD9B512F5245}" srcOrd="2" destOrd="0" presId="urn:microsoft.com/office/officeart/2005/8/layout/orgChart1"/>
    <dgm:cxn modelId="{C9DFD316-FAA6-4700-A28E-EA8724411D4A}" type="presParOf" srcId="{05CE425B-CF65-7F47-A5ED-188502B757B6}" destId="{A7D0C8D6-A3CE-984B-A2E6-1935FD136119}" srcOrd="2" destOrd="0" presId="urn:microsoft.com/office/officeart/2005/8/layout/orgChart1"/>
    <dgm:cxn modelId="{E4A430DF-061B-4E60-A27F-05288E5BE128}" type="presParOf" srcId="{A7D0C8D6-A3CE-984B-A2E6-1935FD136119}" destId="{9D92B5CD-0C6A-034B-8079-1356E8560FEA}" srcOrd="0" destOrd="0" presId="urn:microsoft.com/office/officeart/2005/8/layout/orgChart1"/>
    <dgm:cxn modelId="{FD8C29A4-7B21-4A92-A0BE-53C3D9DB84AB}" type="presParOf" srcId="{A7D0C8D6-A3CE-984B-A2E6-1935FD136119}" destId="{30AB3D01-566B-7C46-9E90-C10DA54D6AE4}" srcOrd="1" destOrd="0" presId="urn:microsoft.com/office/officeart/2005/8/layout/orgChart1"/>
    <dgm:cxn modelId="{E235FEED-CD00-4709-A62B-314274688083}" type="presParOf" srcId="{30AB3D01-566B-7C46-9E90-C10DA54D6AE4}" destId="{A91FE3CF-37B5-B44A-AB53-01DDFFDF72FA}" srcOrd="0" destOrd="0" presId="urn:microsoft.com/office/officeart/2005/8/layout/orgChart1"/>
    <dgm:cxn modelId="{6444AE38-696A-4029-BF34-2EC13AB5798B}" type="presParOf" srcId="{A91FE3CF-37B5-B44A-AB53-01DDFFDF72FA}" destId="{57A1D0AE-2C01-464D-BBB7-0281D17C1DDC}" srcOrd="0" destOrd="0" presId="urn:microsoft.com/office/officeart/2005/8/layout/orgChart1"/>
    <dgm:cxn modelId="{681081AD-2042-482A-A9C7-3A5FB875A555}" type="presParOf" srcId="{A91FE3CF-37B5-B44A-AB53-01DDFFDF72FA}" destId="{B8674A89-9BCC-9D4D-843E-37E4B2168AFF}" srcOrd="1" destOrd="0" presId="urn:microsoft.com/office/officeart/2005/8/layout/orgChart1"/>
    <dgm:cxn modelId="{7F23371C-C148-4381-AA59-08E1EFFEFBEF}" type="presParOf" srcId="{30AB3D01-566B-7C46-9E90-C10DA54D6AE4}" destId="{FEE958F2-ED75-E246-B0FA-6C28DD4A6E83}" srcOrd="1" destOrd="0" presId="urn:microsoft.com/office/officeart/2005/8/layout/orgChart1"/>
    <dgm:cxn modelId="{A391F01B-0044-421A-AB1B-651B2DAE66C3}" type="presParOf" srcId="{30AB3D01-566B-7C46-9E90-C10DA54D6AE4}" destId="{0B91BAA1-F236-9A47-A3F1-0C36CA1861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EF4114-6C7F-E448-91F9-5E71AB8ACD41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604C1-06E4-6D46-80DE-ED96C8832716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>
              <a:solidFill>
                <a:srgbClr val="C00000"/>
              </a:solidFill>
            </a:rPr>
            <a:t>BDL</a:t>
          </a:r>
          <a:endParaRPr lang="en-US" dirty="0">
            <a:solidFill>
              <a:srgbClr val="C00000"/>
            </a:solidFill>
          </a:endParaRPr>
        </a:p>
      </dgm:t>
    </dgm:pt>
    <dgm:pt modelId="{D2126F5F-F9B1-8745-BA25-0A771DE67790}" type="parTrans" cxnId="{9EA24C07-C18A-834C-B01D-9E32EBBB11A4}">
      <dgm:prSet/>
      <dgm:spPr/>
      <dgm:t>
        <a:bodyPr/>
        <a:lstStyle/>
        <a:p>
          <a:endParaRPr lang="en-US"/>
        </a:p>
      </dgm:t>
    </dgm:pt>
    <dgm:pt modelId="{7ED9AB12-3492-954D-A41A-1D3FAFC3E509}" type="sibTrans" cxnId="{9EA24C07-C18A-834C-B01D-9E32EBBB11A4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EB3257B-CC42-F043-92C5-DEC8B24FC9C0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SIC</a:t>
          </a:r>
          <a:endParaRPr lang="en-US" dirty="0"/>
        </a:p>
      </dgm:t>
    </dgm:pt>
    <dgm:pt modelId="{EA86A4C1-02DA-6C4C-B4E1-49E97E1F6FC3}" type="parTrans" cxnId="{4A6A8C18-C280-DF4C-B55B-66B63E92FDDD}">
      <dgm:prSet/>
      <dgm:spPr/>
      <dgm:t>
        <a:bodyPr/>
        <a:lstStyle/>
        <a:p>
          <a:endParaRPr lang="en-US"/>
        </a:p>
      </dgm:t>
    </dgm:pt>
    <dgm:pt modelId="{2D717EDA-CAE2-A140-9B96-B68F20A4F976}" type="sibTrans" cxnId="{4A6A8C18-C280-DF4C-B55B-66B63E92FDD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BEA46405-2810-1A4A-A22E-0B3B91BA1526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ICC</a:t>
          </a:r>
          <a:endParaRPr lang="en-US" dirty="0"/>
        </a:p>
      </dgm:t>
    </dgm:pt>
    <dgm:pt modelId="{BDCF3841-1C0C-5D41-97DF-9C8843088E31}" type="parTrans" cxnId="{A2BCE64E-DA4B-954D-88AE-48621B307898}">
      <dgm:prSet/>
      <dgm:spPr/>
      <dgm:t>
        <a:bodyPr/>
        <a:lstStyle/>
        <a:p>
          <a:endParaRPr lang="en-US"/>
        </a:p>
      </dgm:t>
    </dgm:pt>
    <dgm:pt modelId="{68E53A37-A01B-7045-B484-187FCF51EFB6}" type="sibTrans" cxnId="{A2BCE64E-DA4B-954D-88AE-48621B30789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4E57B34-A5E6-1E4C-9904-15D7A2F0AAC1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CMA</a:t>
          </a:r>
          <a:endParaRPr lang="en-US" dirty="0"/>
        </a:p>
      </dgm:t>
    </dgm:pt>
    <dgm:pt modelId="{2414BA9D-EE76-314E-9F09-B12EDCD92692}" type="parTrans" cxnId="{EAE8D248-7D97-C649-9216-640365BBA326}">
      <dgm:prSet/>
      <dgm:spPr/>
      <dgm:t>
        <a:bodyPr/>
        <a:lstStyle/>
        <a:p>
          <a:endParaRPr lang="en-US"/>
        </a:p>
      </dgm:t>
    </dgm:pt>
    <dgm:pt modelId="{DB4C71DC-A9CB-0343-8DDC-E934480F7932}" type="sibTrans" cxnId="{EAE8D248-7D97-C649-9216-640365BBA32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51491A0-4ADD-D64E-ADF0-6DC2216F000F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BCC</a:t>
          </a:r>
          <a:endParaRPr lang="en-US" dirty="0"/>
        </a:p>
      </dgm:t>
    </dgm:pt>
    <dgm:pt modelId="{17A35DC9-B59D-0046-9F61-A1B154ACCC29}" type="parTrans" cxnId="{8CB3D585-75FE-294F-8B77-8ED196CCD16F}">
      <dgm:prSet/>
      <dgm:spPr/>
      <dgm:t>
        <a:bodyPr/>
        <a:lstStyle/>
        <a:p>
          <a:endParaRPr lang="en-US"/>
        </a:p>
      </dgm:t>
    </dgm:pt>
    <dgm:pt modelId="{962445BF-EBF4-EC4C-A530-EEEBFB02D86F}" type="sibTrans" cxnId="{8CB3D585-75FE-294F-8B77-8ED196CCD16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7026418-7785-EE41-B75D-061B777C77A2}" type="pres">
      <dgm:prSet presAssocID="{D4EF4114-6C7F-E448-91F9-5E71AB8ACD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2ED01-4F31-7E4D-99C4-04905C24B598}" type="pres">
      <dgm:prSet presAssocID="{63A604C1-06E4-6D46-80DE-ED96C88327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96837-2EF9-534B-9417-356A56900856}" type="pres">
      <dgm:prSet presAssocID="{7ED9AB12-3492-954D-A41A-1D3FAFC3E50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BCBF484-6ABD-8E4C-96E7-A7707BA48A01}" type="pres">
      <dgm:prSet presAssocID="{7ED9AB12-3492-954D-A41A-1D3FAFC3E50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55FCD47-B85C-D545-A0D7-46EE8AA6DDEF}" type="pres">
      <dgm:prSet presAssocID="{8EB3257B-CC42-F043-92C5-DEC8B24FC9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18C27-3369-5E40-89D6-8C3EFAE1A1F6}" type="pres">
      <dgm:prSet presAssocID="{2D717EDA-CAE2-A140-9B96-B68F20A4F9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F0C9A85-73EF-F84E-ADC5-D7302C36531A}" type="pres">
      <dgm:prSet presAssocID="{2D717EDA-CAE2-A140-9B96-B68F20A4F97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1A0D55F-4CEE-AB43-8758-735459F56F9E}" type="pres">
      <dgm:prSet presAssocID="{BEA46405-2810-1A4A-A22E-0B3B91BA1526}" presName="node" presStyleLbl="node1" presStyleIdx="2" presStyleCnt="5" custRadScaleRad="102986" custRadScaleInc="-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AA1E-16BC-E545-9488-9F183A416204}" type="pres">
      <dgm:prSet presAssocID="{68E53A37-A01B-7045-B484-187FCF51EFB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A877166-1A56-D44C-AE3E-566F5D100A90}" type="pres">
      <dgm:prSet presAssocID="{68E53A37-A01B-7045-B484-187FCF51EFB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D2007EE-F2F7-E648-B9B9-61E92012A8DD}" type="pres">
      <dgm:prSet presAssocID="{04E57B34-A5E6-1E4C-9904-15D7A2F0AA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6E811-0724-584C-B081-A4B5960D1A95}" type="pres">
      <dgm:prSet presAssocID="{DB4C71DC-A9CB-0343-8DDC-E934480F79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713293-726A-804A-8574-424F695728F4}" type="pres">
      <dgm:prSet presAssocID="{DB4C71DC-A9CB-0343-8DDC-E934480F79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5CAE5F2-404A-914B-99B5-A05F14DFC8F0}" type="pres">
      <dgm:prSet presAssocID="{E51491A0-4ADD-D64E-ADF0-6DC2216F00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A34F4-4E59-E94E-8D60-10FFC4506F7D}" type="pres">
      <dgm:prSet presAssocID="{962445BF-EBF4-EC4C-A530-EEEBFB02D86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3FB8636-390B-294F-9B2E-913F8CBE7069}" type="pres">
      <dgm:prSet presAssocID="{962445BF-EBF4-EC4C-A530-EEEBFB02D86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583D13E-C926-4AB8-96C7-FCB99459D4E9}" type="presOf" srcId="{68E53A37-A01B-7045-B484-187FCF51EFB6}" destId="{4A877166-1A56-D44C-AE3E-566F5D100A90}" srcOrd="1" destOrd="0" presId="urn:microsoft.com/office/officeart/2005/8/layout/cycle2"/>
    <dgm:cxn modelId="{1F4BAB77-5DFF-41CC-9FDE-4A591C00FDEC}" type="presOf" srcId="{7ED9AB12-3492-954D-A41A-1D3FAFC3E509}" destId="{5BCBF484-6ABD-8E4C-96E7-A7707BA48A01}" srcOrd="1" destOrd="0" presId="urn:microsoft.com/office/officeart/2005/8/layout/cycle2"/>
    <dgm:cxn modelId="{4A6A8C18-C280-DF4C-B55B-66B63E92FDDD}" srcId="{D4EF4114-6C7F-E448-91F9-5E71AB8ACD41}" destId="{8EB3257B-CC42-F043-92C5-DEC8B24FC9C0}" srcOrd="1" destOrd="0" parTransId="{EA86A4C1-02DA-6C4C-B4E1-49E97E1F6FC3}" sibTransId="{2D717EDA-CAE2-A140-9B96-B68F20A4F976}"/>
    <dgm:cxn modelId="{B3F920F9-B298-4913-9327-BF50E26E746C}" type="presOf" srcId="{7ED9AB12-3492-954D-A41A-1D3FAFC3E509}" destId="{C0496837-2EF9-534B-9417-356A56900856}" srcOrd="0" destOrd="0" presId="urn:microsoft.com/office/officeart/2005/8/layout/cycle2"/>
    <dgm:cxn modelId="{EB6BA7F6-2D9A-43BB-BD9D-E708D5FEE025}" type="presOf" srcId="{962445BF-EBF4-EC4C-A530-EEEBFB02D86F}" destId="{077A34F4-4E59-E94E-8D60-10FFC4506F7D}" srcOrd="0" destOrd="0" presId="urn:microsoft.com/office/officeart/2005/8/layout/cycle2"/>
    <dgm:cxn modelId="{9EA24C07-C18A-834C-B01D-9E32EBBB11A4}" srcId="{D4EF4114-6C7F-E448-91F9-5E71AB8ACD41}" destId="{63A604C1-06E4-6D46-80DE-ED96C8832716}" srcOrd="0" destOrd="0" parTransId="{D2126F5F-F9B1-8745-BA25-0A771DE67790}" sibTransId="{7ED9AB12-3492-954D-A41A-1D3FAFC3E509}"/>
    <dgm:cxn modelId="{75DACC0C-C461-4FF7-9465-42AA0DF51C12}" type="presOf" srcId="{BEA46405-2810-1A4A-A22E-0B3B91BA1526}" destId="{41A0D55F-4CEE-AB43-8758-735459F56F9E}" srcOrd="0" destOrd="0" presId="urn:microsoft.com/office/officeart/2005/8/layout/cycle2"/>
    <dgm:cxn modelId="{AD2A2309-69E9-4D9C-8CFD-3D19F3CF169C}" type="presOf" srcId="{04E57B34-A5E6-1E4C-9904-15D7A2F0AAC1}" destId="{0D2007EE-F2F7-E648-B9B9-61E92012A8DD}" srcOrd="0" destOrd="0" presId="urn:microsoft.com/office/officeart/2005/8/layout/cycle2"/>
    <dgm:cxn modelId="{90A9B625-541C-4EA7-B325-B97DBA2062BD}" type="presOf" srcId="{2D717EDA-CAE2-A140-9B96-B68F20A4F976}" destId="{DEF18C27-3369-5E40-89D6-8C3EFAE1A1F6}" srcOrd="0" destOrd="0" presId="urn:microsoft.com/office/officeart/2005/8/layout/cycle2"/>
    <dgm:cxn modelId="{686B5C04-A727-4E30-B6CF-61CB9E428BEA}" type="presOf" srcId="{E51491A0-4ADD-D64E-ADF0-6DC2216F000F}" destId="{A5CAE5F2-404A-914B-99B5-A05F14DFC8F0}" srcOrd="0" destOrd="0" presId="urn:microsoft.com/office/officeart/2005/8/layout/cycle2"/>
    <dgm:cxn modelId="{A2BCE64E-DA4B-954D-88AE-48621B307898}" srcId="{D4EF4114-6C7F-E448-91F9-5E71AB8ACD41}" destId="{BEA46405-2810-1A4A-A22E-0B3B91BA1526}" srcOrd="2" destOrd="0" parTransId="{BDCF3841-1C0C-5D41-97DF-9C8843088E31}" sibTransId="{68E53A37-A01B-7045-B484-187FCF51EFB6}"/>
    <dgm:cxn modelId="{0BA3C89F-6B8E-4DA2-9A7C-6488E7134DAC}" type="presOf" srcId="{63A604C1-06E4-6D46-80DE-ED96C8832716}" destId="{4B12ED01-4F31-7E4D-99C4-04905C24B598}" srcOrd="0" destOrd="0" presId="urn:microsoft.com/office/officeart/2005/8/layout/cycle2"/>
    <dgm:cxn modelId="{F99FF05F-7059-445C-91C1-F3A2349032F4}" type="presOf" srcId="{DB4C71DC-A9CB-0343-8DDC-E934480F7932}" destId="{B6713293-726A-804A-8574-424F695728F4}" srcOrd="1" destOrd="0" presId="urn:microsoft.com/office/officeart/2005/8/layout/cycle2"/>
    <dgm:cxn modelId="{C68EB0E5-C514-438F-AFDF-18B25E59CB54}" type="presOf" srcId="{68E53A37-A01B-7045-B484-187FCF51EFB6}" destId="{FC56AA1E-16BC-E545-9488-9F183A416204}" srcOrd="0" destOrd="0" presId="urn:microsoft.com/office/officeart/2005/8/layout/cycle2"/>
    <dgm:cxn modelId="{264D0117-06B0-41FB-953B-4F74305C1A20}" type="presOf" srcId="{D4EF4114-6C7F-E448-91F9-5E71AB8ACD41}" destId="{37026418-7785-EE41-B75D-061B777C77A2}" srcOrd="0" destOrd="0" presId="urn:microsoft.com/office/officeart/2005/8/layout/cycle2"/>
    <dgm:cxn modelId="{30A5713F-0CD1-4BBC-A024-1E196977D102}" type="presOf" srcId="{8EB3257B-CC42-F043-92C5-DEC8B24FC9C0}" destId="{355FCD47-B85C-D545-A0D7-46EE8AA6DDEF}" srcOrd="0" destOrd="0" presId="urn:microsoft.com/office/officeart/2005/8/layout/cycle2"/>
    <dgm:cxn modelId="{8CB3D585-75FE-294F-8B77-8ED196CCD16F}" srcId="{D4EF4114-6C7F-E448-91F9-5E71AB8ACD41}" destId="{E51491A0-4ADD-D64E-ADF0-6DC2216F000F}" srcOrd="4" destOrd="0" parTransId="{17A35DC9-B59D-0046-9F61-A1B154ACCC29}" sibTransId="{962445BF-EBF4-EC4C-A530-EEEBFB02D86F}"/>
    <dgm:cxn modelId="{61C45DAC-CBE4-4D71-90B5-F2A69418671F}" type="presOf" srcId="{2D717EDA-CAE2-A140-9B96-B68F20A4F976}" destId="{CF0C9A85-73EF-F84E-ADC5-D7302C36531A}" srcOrd="1" destOrd="0" presId="urn:microsoft.com/office/officeart/2005/8/layout/cycle2"/>
    <dgm:cxn modelId="{179432A2-0436-44F2-93F4-5C29BA20ED24}" type="presOf" srcId="{DB4C71DC-A9CB-0343-8DDC-E934480F7932}" destId="{1A16E811-0724-584C-B081-A4B5960D1A95}" srcOrd="0" destOrd="0" presId="urn:microsoft.com/office/officeart/2005/8/layout/cycle2"/>
    <dgm:cxn modelId="{EAE8D248-7D97-C649-9216-640365BBA326}" srcId="{D4EF4114-6C7F-E448-91F9-5E71AB8ACD41}" destId="{04E57B34-A5E6-1E4C-9904-15D7A2F0AAC1}" srcOrd="3" destOrd="0" parTransId="{2414BA9D-EE76-314E-9F09-B12EDCD92692}" sibTransId="{DB4C71DC-A9CB-0343-8DDC-E934480F7932}"/>
    <dgm:cxn modelId="{9214C2B8-710A-4858-AE5C-45F7AAB4D7E3}" type="presOf" srcId="{962445BF-EBF4-EC4C-A530-EEEBFB02D86F}" destId="{B3FB8636-390B-294F-9B2E-913F8CBE7069}" srcOrd="1" destOrd="0" presId="urn:microsoft.com/office/officeart/2005/8/layout/cycle2"/>
    <dgm:cxn modelId="{BD3696C7-F399-4ECB-99A4-13344A2AE32F}" type="presParOf" srcId="{37026418-7785-EE41-B75D-061B777C77A2}" destId="{4B12ED01-4F31-7E4D-99C4-04905C24B598}" srcOrd="0" destOrd="0" presId="urn:microsoft.com/office/officeart/2005/8/layout/cycle2"/>
    <dgm:cxn modelId="{1E058A7B-8D58-483D-8820-4C47CEAB79BC}" type="presParOf" srcId="{37026418-7785-EE41-B75D-061B777C77A2}" destId="{C0496837-2EF9-534B-9417-356A56900856}" srcOrd="1" destOrd="0" presId="urn:microsoft.com/office/officeart/2005/8/layout/cycle2"/>
    <dgm:cxn modelId="{151331E3-37AB-43BE-B0B1-F326BEC10824}" type="presParOf" srcId="{C0496837-2EF9-534B-9417-356A56900856}" destId="{5BCBF484-6ABD-8E4C-96E7-A7707BA48A01}" srcOrd="0" destOrd="0" presId="urn:microsoft.com/office/officeart/2005/8/layout/cycle2"/>
    <dgm:cxn modelId="{94AB22EE-53A9-4FE4-877E-D022BA426057}" type="presParOf" srcId="{37026418-7785-EE41-B75D-061B777C77A2}" destId="{355FCD47-B85C-D545-A0D7-46EE8AA6DDEF}" srcOrd="2" destOrd="0" presId="urn:microsoft.com/office/officeart/2005/8/layout/cycle2"/>
    <dgm:cxn modelId="{3EEFCA80-8041-47D9-8E27-19D0D9348367}" type="presParOf" srcId="{37026418-7785-EE41-B75D-061B777C77A2}" destId="{DEF18C27-3369-5E40-89D6-8C3EFAE1A1F6}" srcOrd="3" destOrd="0" presId="urn:microsoft.com/office/officeart/2005/8/layout/cycle2"/>
    <dgm:cxn modelId="{D653022D-8CE7-4AF5-856B-B30C8F6B2ED5}" type="presParOf" srcId="{DEF18C27-3369-5E40-89D6-8C3EFAE1A1F6}" destId="{CF0C9A85-73EF-F84E-ADC5-D7302C36531A}" srcOrd="0" destOrd="0" presId="urn:microsoft.com/office/officeart/2005/8/layout/cycle2"/>
    <dgm:cxn modelId="{D9799491-1943-44D9-AAF9-953E09FF8C5F}" type="presParOf" srcId="{37026418-7785-EE41-B75D-061B777C77A2}" destId="{41A0D55F-4CEE-AB43-8758-735459F56F9E}" srcOrd="4" destOrd="0" presId="urn:microsoft.com/office/officeart/2005/8/layout/cycle2"/>
    <dgm:cxn modelId="{630FF90A-0D0D-46F9-877E-A95ACC4411BC}" type="presParOf" srcId="{37026418-7785-EE41-B75D-061B777C77A2}" destId="{FC56AA1E-16BC-E545-9488-9F183A416204}" srcOrd="5" destOrd="0" presId="urn:microsoft.com/office/officeart/2005/8/layout/cycle2"/>
    <dgm:cxn modelId="{7D2F5F3D-20DC-43D3-B44F-00A817C52B9B}" type="presParOf" srcId="{FC56AA1E-16BC-E545-9488-9F183A416204}" destId="{4A877166-1A56-D44C-AE3E-566F5D100A90}" srcOrd="0" destOrd="0" presId="urn:microsoft.com/office/officeart/2005/8/layout/cycle2"/>
    <dgm:cxn modelId="{92AEC004-3220-47F6-B668-67E7044C403B}" type="presParOf" srcId="{37026418-7785-EE41-B75D-061B777C77A2}" destId="{0D2007EE-F2F7-E648-B9B9-61E92012A8DD}" srcOrd="6" destOrd="0" presId="urn:microsoft.com/office/officeart/2005/8/layout/cycle2"/>
    <dgm:cxn modelId="{8F21EAB3-9E08-4D3F-A14D-C29B5273C613}" type="presParOf" srcId="{37026418-7785-EE41-B75D-061B777C77A2}" destId="{1A16E811-0724-584C-B081-A4B5960D1A95}" srcOrd="7" destOrd="0" presId="urn:microsoft.com/office/officeart/2005/8/layout/cycle2"/>
    <dgm:cxn modelId="{74DB2A21-088C-4EA7-A985-22DA87495901}" type="presParOf" srcId="{1A16E811-0724-584C-B081-A4B5960D1A95}" destId="{B6713293-726A-804A-8574-424F695728F4}" srcOrd="0" destOrd="0" presId="urn:microsoft.com/office/officeart/2005/8/layout/cycle2"/>
    <dgm:cxn modelId="{98819F3D-0A87-46D2-B23B-B71164A7B48F}" type="presParOf" srcId="{37026418-7785-EE41-B75D-061B777C77A2}" destId="{A5CAE5F2-404A-914B-99B5-A05F14DFC8F0}" srcOrd="8" destOrd="0" presId="urn:microsoft.com/office/officeart/2005/8/layout/cycle2"/>
    <dgm:cxn modelId="{AE7FA8DC-4F58-4392-94BE-3A76FE1D7BC8}" type="presParOf" srcId="{37026418-7785-EE41-B75D-061B777C77A2}" destId="{077A34F4-4E59-E94E-8D60-10FFC4506F7D}" srcOrd="9" destOrd="0" presId="urn:microsoft.com/office/officeart/2005/8/layout/cycle2"/>
    <dgm:cxn modelId="{FAFDE3D4-0C75-4648-9FEF-A0852572557B}" type="presParOf" srcId="{077A34F4-4E59-E94E-8D60-10FFC4506F7D}" destId="{B3FB8636-390B-294F-9B2E-913F8CBE70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0D969-6829-324E-8834-C9BF0AF0D5DF}">
      <dsp:nvSpPr>
        <dsp:cNvPr id="0" name=""/>
        <dsp:cNvSpPr/>
      </dsp:nvSpPr>
      <dsp:spPr>
        <a:xfrm>
          <a:off x="6630" y="845643"/>
          <a:ext cx="1981720" cy="11890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Conseil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d’administration</a:t>
          </a:r>
          <a:endParaRPr lang="en-US" sz="1800" kern="1200" dirty="0"/>
        </a:p>
      </dsp:txBody>
      <dsp:txXfrm>
        <a:off x="41456" y="880469"/>
        <a:ext cx="1912068" cy="1119380"/>
      </dsp:txXfrm>
    </dsp:sp>
    <dsp:sp modelId="{0A39F00C-DE73-384E-BD1F-C9380FB7B21B}">
      <dsp:nvSpPr>
        <dsp:cNvPr id="0" name=""/>
        <dsp:cNvSpPr/>
      </dsp:nvSpPr>
      <dsp:spPr>
        <a:xfrm>
          <a:off x="2186523" y="1194426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86523" y="1292719"/>
        <a:ext cx="294087" cy="294880"/>
      </dsp:txXfrm>
    </dsp:sp>
    <dsp:sp modelId="{AFCCEA26-8816-E34F-B09F-42169A83E2C4}">
      <dsp:nvSpPr>
        <dsp:cNvPr id="0" name=""/>
        <dsp:cNvSpPr/>
      </dsp:nvSpPr>
      <dsp:spPr>
        <a:xfrm>
          <a:off x="2781039" y="845643"/>
          <a:ext cx="1981720" cy="11890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/>
            <a:t>Comité de sanction</a:t>
          </a:r>
          <a:endParaRPr lang="en-US" sz="1800" kern="1200" dirty="0"/>
        </a:p>
      </dsp:txBody>
      <dsp:txXfrm>
        <a:off x="2815865" y="880469"/>
        <a:ext cx="1912068" cy="1119380"/>
      </dsp:txXfrm>
    </dsp:sp>
    <dsp:sp modelId="{C24BD9CF-CC71-C544-A21D-85830C795F2B}">
      <dsp:nvSpPr>
        <dsp:cNvPr id="0" name=""/>
        <dsp:cNvSpPr/>
      </dsp:nvSpPr>
      <dsp:spPr>
        <a:xfrm>
          <a:off x="4960932" y="1194426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960932" y="1292719"/>
        <a:ext cx="294087" cy="294880"/>
      </dsp:txXfrm>
    </dsp:sp>
    <dsp:sp modelId="{C208E52A-4B35-5B49-B217-53F08C580FBD}">
      <dsp:nvSpPr>
        <dsp:cNvPr id="0" name=""/>
        <dsp:cNvSpPr/>
      </dsp:nvSpPr>
      <dsp:spPr>
        <a:xfrm>
          <a:off x="5555448" y="845643"/>
          <a:ext cx="1981720" cy="11890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Tribunal </a:t>
          </a:r>
          <a:r>
            <a:rPr lang="en-US" sz="1800" kern="1200" dirty="0" err="1" smtClean="0"/>
            <a:t>Privé</a:t>
          </a:r>
          <a:endParaRPr lang="en-US" sz="1800" kern="1200" dirty="0"/>
        </a:p>
      </dsp:txBody>
      <dsp:txXfrm>
        <a:off x="5590274" y="880469"/>
        <a:ext cx="1912068" cy="111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2B5CD-0C6A-034B-8079-1356E8560FEA}">
      <dsp:nvSpPr>
        <dsp:cNvPr id="0" name=""/>
        <dsp:cNvSpPr/>
      </dsp:nvSpPr>
      <dsp:spPr>
        <a:xfrm>
          <a:off x="2970815" y="1092889"/>
          <a:ext cx="194324" cy="851326"/>
        </a:xfrm>
        <a:custGeom>
          <a:avLst/>
          <a:gdLst/>
          <a:ahLst/>
          <a:cxnLst/>
          <a:rect l="0" t="0" r="0" b="0"/>
          <a:pathLst>
            <a:path>
              <a:moveTo>
                <a:pt x="194324" y="0"/>
              </a:moveTo>
              <a:lnTo>
                <a:pt x="194324" y="851326"/>
              </a:lnTo>
              <a:lnTo>
                <a:pt x="0" y="851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83FEB-17F0-B948-BAC5-900EF2C07C1C}">
      <dsp:nvSpPr>
        <dsp:cNvPr id="0" name=""/>
        <dsp:cNvSpPr/>
      </dsp:nvSpPr>
      <dsp:spPr>
        <a:xfrm>
          <a:off x="3165140" y="1092889"/>
          <a:ext cx="2239359" cy="170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29"/>
              </a:lnTo>
              <a:lnTo>
                <a:pt x="2239359" y="1508329"/>
              </a:lnTo>
              <a:lnTo>
                <a:pt x="2239359" y="17026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33C9F-94BF-45FD-A110-7824ECDF0C2D}">
      <dsp:nvSpPr>
        <dsp:cNvPr id="0" name=""/>
        <dsp:cNvSpPr/>
      </dsp:nvSpPr>
      <dsp:spPr>
        <a:xfrm>
          <a:off x="3119420" y="1092889"/>
          <a:ext cx="91440" cy="170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26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242A7-2016-42B5-8D41-DD478EE2AB61}">
      <dsp:nvSpPr>
        <dsp:cNvPr id="0" name=""/>
        <dsp:cNvSpPr/>
      </dsp:nvSpPr>
      <dsp:spPr>
        <a:xfrm>
          <a:off x="925780" y="1092889"/>
          <a:ext cx="2239359" cy="1702653"/>
        </a:xfrm>
        <a:custGeom>
          <a:avLst/>
          <a:gdLst/>
          <a:ahLst/>
          <a:cxnLst/>
          <a:rect l="0" t="0" r="0" b="0"/>
          <a:pathLst>
            <a:path>
              <a:moveTo>
                <a:pt x="2239359" y="0"/>
              </a:moveTo>
              <a:lnTo>
                <a:pt x="2239359" y="1508329"/>
              </a:lnTo>
              <a:lnTo>
                <a:pt x="0" y="1508329"/>
              </a:lnTo>
              <a:lnTo>
                <a:pt x="0" y="17026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BAD1C-F7FF-7046-BCAF-5044D324ECC5}">
      <dsp:nvSpPr>
        <dsp:cNvPr id="0" name=""/>
        <dsp:cNvSpPr/>
      </dsp:nvSpPr>
      <dsp:spPr>
        <a:xfrm>
          <a:off x="2239784" y="167533"/>
          <a:ext cx="1850710" cy="92535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Conseil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d’administaration</a:t>
          </a:r>
          <a:endParaRPr lang="en-US" sz="1700" kern="1200" dirty="0"/>
        </a:p>
      </dsp:txBody>
      <dsp:txXfrm>
        <a:off x="2239784" y="167533"/>
        <a:ext cx="1850710" cy="925355"/>
      </dsp:txXfrm>
    </dsp:sp>
    <dsp:sp modelId="{9DEBDA04-EEA3-4D53-A24C-EB82B97FCC28}">
      <dsp:nvSpPr>
        <dsp:cNvPr id="0" name=""/>
        <dsp:cNvSpPr/>
      </dsp:nvSpPr>
      <dsp:spPr>
        <a:xfrm>
          <a:off x="425" y="2795542"/>
          <a:ext cx="1850710" cy="92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Département de Contrôle </a:t>
          </a:r>
          <a:r>
            <a:rPr lang="fr-FR" sz="1700" kern="1200" dirty="0"/>
            <a:t>sur les Marchés financiers</a:t>
          </a:r>
        </a:p>
      </dsp:txBody>
      <dsp:txXfrm>
        <a:off x="425" y="2795542"/>
        <a:ext cx="1850710" cy="925355"/>
      </dsp:txXfrm>
    </dsp:sp>
    <dsp:sp modelId="{3E439F99-CFA5-4D07-A8C4-4486F8B51518}">
      <dsp:nvSpPr>
        <dsp:cNvPr id="0" name=""/>
        <dsp:cNvSpPr/>
      </dsp:nvSpPr>
      <dsp:spPr>
        <a:xfrm>
          <a:off x="2239784" y="2795542"/>
          <a:ext cx="1850710" cy="92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Département des affaires juridiques</a:t>
          </a:r>
        </a:p>
      </dsp:txBody>
      <dsp:txXfrm>
        <a:off x="2239784" y="2795542"/>
        <a:ext cx="1850710" cy="925355"/>
      </dsp:txXfrm>
    </dsp:sp>
    <dsp:sp modelId="{4265EDF3-E9C3-424B-9E75-5D11F36A0F2E}">
      <dsp:nvSpPr>
        <dsp:cNvPr id="0" name=""/>
        <dsp:cNvSpPr/>
      </dsp:nvSpPr>
      <dsp:spPr>
        <a:xfrm>
          <a:off x="4479144" y="2795542"/>
          <a:ext cx="1850710" cy="92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Secrétariat</a:t>
          </a:r>
          <a:r>
            <a:rPr lang="en-US" sz="1700" kern="1200" dirty="0" smtClean="0"/>
            <a:t> General </a:t>
          </a:r>
          <a:endParaRPr lang="en-US" sz="1700" kern="1200" dirty="0"/>
        </a:p>
      </dsp:txBody>
      <dsp:txXfrm>
        <a:off x="4479144" y="2795542"/>
        <a:ext cx="1850710" cy="925355"/>
      </dsp:txXfrm>
    </dsp:sp>
    <dsp:sp modelId="{57A1D0AE-2C01-464D-BBB7-0281D17C1DDC}">
      <dsp:nvSpPr>
        <dsp:cNvPr id="0" name=""/>
        <dsp:cNvSpPr/>
      </dsp:nvSpPr>
      <dsp:spPr>
        <a:xfrm>
          <a:off x="1120104" y="1481538"/>
          <a:ext cx="1850710" cy="92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Secrétariat</a:t>
          </a:r>
          <a:endParaRPr lang="en-US" sz="1700" kern="1200" dirty="0"/>
        </a:p>
      </dsp:txBody>
      <dsp:txXfrm>
        <a:off x="1120104" y="1481538"/>
        <a:ext cx="1850710" cy="925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ED01-4F31-7E4D-99C4-04905C24B598}">
      <dsp:nvSpPr>
        <dsp:cNvPr id="0" name=""/>
        <dsp:cNvSpPr/>
      </dsp:nvSpPr>
      <dsp:spPr>
        <a:xfrm>
          <a:off x="3064668" y="761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C00000"/>
              </a:solidFill>
            </a:rPr>
            <a:t>BDL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3271811" y="207904"/>
        <a:ext cx="1000176" cy="1000176"/>
      </dsp:txXfrm>
    </dsp:sp>
    <dsp:sp modelId="{C0496837-2EF9-534B-9417-356A56900856}">
      <dsp:nvSpPr>
        <dsp:cNvPr id="0" name=""/>
        <dsp:cNvSpPr/>
      </dsp:nvSpPr>
      <dsp:spPr>
        <a:xfrm rot="2160000">
          <a:off x="4434680" y="1087817"/>
          <a:ext cx="377064" cy="47738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445482" y="1150048"/>
        <a:ext cx="263945" cy="286429"/>
      </dsp:txXfrm>
    </dsp:sp>
    <dsp:sp modelId="{355FCD47-B85C-D545-A0D7-46EE8AA6DDEF}">
      <dsp:nvSpPr>
        <dsp:cNvPr id="0" name=""/>
        <dsp:cNvSpPr/>
      </dsp:nvSpPr>
      <dsp:spPr>
        <a:xfrm>
          <a:off x="4784561" y="1250336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SIC</a:t>
          </a:r>
          <a:endParaRPr lang="en-US" sz="2900" kern="1200" dirty="0"/>
        </a:p>
      </dsp:txBody>
      <dsp:txXfrm>
        <a:off x="4991704" y="1457479"/>
        <a:ext cx="1000176" cy="1000176"/>
      </dsp:txXfrm>
    </dsp:sp>
    <dsp:sp modelId="{DEF18C27-3369-5E40-89D6-8C3EFAE1A1F6}">
      <dsp:nvSpPr>
        <dsp:cNvPr id="0" name=""/>
        <dsp:cNvSpPr/>
      </dsp:nvSpPr>
      <dsp:spPr>
        <a:xfrm rot="6419386">
          <a:off x="5000251" y="2720137"/>
          <a:ext cx="371241" cy="47738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072208" y="2762357"/>
        <a:ext cx="259869" cy="286429"/>
      </dsp:txXfrm>
    </dsp:sp>
    <dsp:sp modelId="{41A0D55F-4CEE-AB43-8758-735459F56F9E}">
      <dsp:nvSpPr>
        <dsp:cNvPr id="0" name=""/>
        <dsp:cNvSpPr/>
      </dsp:nvSpPr>
      <dsp:spPr>
        <a:xfrm>
          <a:off x="4166580" y="3272953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ICC</a:t>
          </a:r>
          <a:endParaRPr lang="en-US" sz="2900" kern="1200" dirty="0"/>
        </a:p>
      </dsp:txBody>
      <dsp:txXfrm>
        <a:off x="4373723" y="3480096"/>
        <a:ext cx="1000176" cy="1000176"/>
      </dsp:txXfrm>
    </dsp:sp>
    <dsp:sp modelId="{FC56AA1E-16BC-E545-9488-9F183A416204}">
      <dsp:nvSpPr>
        <dsp:cNvPr id="0" name=""/>
        <dsp:cNvSpPr/>
      </dsp:nvSpPr>
      <dsp:spPr>
        <a:xfrm rot="10801209">
          <a:off x="3603779" y="3741117"/>
          <a:ext cx="397713" cy="47738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723093" y="3836614"/>
        <a:ext cx="278399" cy="286429"/>
      </dsp:txXfrm>
    </dsp:sp>
    <dsp:sp modelId="{0D2007EE-F2F7-E648-B9B9-61E92012A8DD}">
      <dsp:nvSpPr>
        <dsp:cNvPr id="0" name=""/>
        <dsp:cNvSpPr/>
      </dsp:nvSpPr>
      <dsp:spPr>
        <a:xfrm>
          <a:off x="2001716" y="3272192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CMA</a:t>
          </a:r>
          <a:endParaRPr lang="en-US" sz="2900" kern="1200" dirty="0"/>
        </a:p>
      </dsp:txBody>
      <dsp:txXfrm>
        <a:off x="2208859" y="3479335"/>
        <a:ext cx="1000176" cy="1000176"/>
      </dsp:txXfrm>
    </dsp:sp>
    <dsp:sp modelId="{1A16E811-0724-584C-B081-A4B5960D1A95}">
      <dsp:nvSpPr>
        <dsp:cNvPr id="0" name=""/>
        <dsp:cNvSpPr/>
      </dsp:nvSpPr>
      <dsp:spPr>
        <a:xfrm rot="15120000">
          <a:off x="2195243" y="2739954"/>
          <a:ext cx="377064" cy="47738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269280" y="2889221"/>
        <a:ext cx="263945" cy="286429"/>
      </dsp:txXfrm>
    </dsp:sp>
    <dsp:sp modelId="{A5CAE5F2-404A-914B-99B5-A05F14DFC8F0}">
      <dsp:nvSpPr>
        <dsp:cNvPr id="0" name=""/>
        <dsp:cNvSpPr/>
      </dsp:nvSpPr>
      <dsp:spPr>
        <a:xfrm>
          <a:off x="1344775" y="1250336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BCC</a:t>
          </a:r>
          <a:endParaRPr lang="en-US" sz="2900" kern="1200" dirty="0"/>
        </a:p>
      </dsp:txBody>
      <dsp:txXfrm>
        <a:off x="1551918" y="1457479"/>
        <a:ext cx="1000176" cy="1000176"/>
      </dsp:txXfrm>
    </dsp:sp>
    <dsp:sp modelId="{077A34F4-4E59-E94E-8D60-10FFC4506F7D}">
      <dsp:nvSpPr>
        <dsp:cNvPr id="0" name=""/>
        <dsp:cNvSpPr/>
      </dsp:nvSpPr>
      <dsp:spPr>
        <a:xfrm rot="19440000">
          <a:off x="2714787" y="1100362"/>
          <a:ext cx="377064" cy="47738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25589" y="1229083"/>
        <a:ext cx="263945" cy="28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7278-FA6F-4A2C-9E5C-EDB41305ADEC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06DE8-B080-48F2-8863-1FC1AF3346A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239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59EF-E41F-4960-95FC-3AE34AC4C9E3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9989-D8D7-4171-8337-CCB494F12E8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36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9989-D8D7-4171-8337-CCB494F12E89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9989-D8D7-4171-8337-CCB494F12E89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3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9989-D8D7-4171-8337-CCB494F12E89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1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4821155"/>
            <a:ext cx="4536504" cy="110412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2903789"/>
            <a:ext cx="4536504" cy="16321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5184068" y="3151952"/>
            <a:ext cx="3564645" cy="3071449"/>
          </a:xfrm>
          <a:prstGeom prst="round1Rect">
            <a:avLst>
              <a:gd name="adj" fmla="val 6960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287524" y="6453336"/>
            <a:ext cx="1908212" cy="19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91E0-A32D-421E-812E-81CBBC749252}" type="datetime1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5A59-D467-4AE4-9F9C-86EFC91A55D1}" type="datetime1">
              <a:rPr lang="en-GB" smtClean="0"/>
              <a:t>16/05/2017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7C5CF-4525-4402-BD08-A45B69D5B5DE}" type="datetime1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E5A0-A72B-4562-B8AC-62DDF99463A1}" type="datetime1">
              <a:rPr lang="en-GB" smtClean="0"/>
              <a:t>16/05/2017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0E00-4355-49D6-9C74-212B784D0FD7}" type="datetime1">
              <a:rPr lang="en-GB" smtClean="0"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3E37-A707-4330-AB73-AA21057DE1BF}" type="datetime1">
              <a:rPr lang="en-GB" smtClean="0"/>
              <a:t>16/05/2017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05CC-CAB8-412F-B691-EB40FDDFA323}" type="datetime1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F4FDDB-96AC-4FB9-8373-B09C8BEC3BB1}" type="datetime1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52D-F071-4ECB-8CA2-F7F7A0544C01}" type="datetime1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F836-D246-4C37-91CD-0DA34BFCAE48}" type="datetime1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1" y="2900941"/>
            <a:ext cx="7057033" cy="63098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3813044"/>
            <a:ext cx="6769001" cy="2400265"/>
          </a:xfrm>
        </p:spPr>
        <p:txBody>
          <a:bodyPr/>
          <a:lstStyle>
            <a:lvl1pPr marL="144000" indent="-144000"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3E2-EB6B-478E-871A-26E7A9C56A2C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30736" y="3575861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547268" y="3824106"/>
            <a:ext cx="432445" cy="2399297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spcBef>
                <a:spcPts val="600"/>
              </a:spcBef>
              <a:defRPr sz="1400" b="1"/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7104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980" y="3485221"/>
            <a:ext cx="4356732" cy="2339976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91980" y="2180862"/>
            <a:ext cx="4356732" cy="91210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2302909"/>
            <a:ext cx="4139952" cy="3696411"/>
          </a:xfrm>
          <a:prstGeom prst="round1Rect">
            <a:avLst>
              <a:gd name="adj" fmla="val 6848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0660" y="3188973"/>
            <a:ext cx="93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6446168"/>
            <a:ext cx="432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bg1"/>
                </a:solidFill>
              </a:defRPr>
            </a:lvl1pPr>
          </a:lstStyle>
          <a:p>
            <a:fld id="{0B0C26DF-A1EC-457C-AD30-4A5DDD34C29B}" type="datetime1">
              <a:rPr lang="en-GB" smtClean="0">
                <a:solidFill>
                  <a:prstClr val="white"/>
                </a:solidFill>
              </a:rPr>
              <a:t>16/05/2017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60472" y="6446168"/>
            <a:ext cx="360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FR" sz="500" dirty="0">
                <a:solidFill>
                  <a:prstClr val="white"/>
                </a:solidFill>
                <a:sym typeface="Symbol"/>
              </a:rPr>
              <a:t></a:t>
            </a:r>
            <a:r>
              <a:rPr lang="fr-FR" sz="500" dirty="0">
                <a:solidFill>
                  <a:prstClr val="white"/>
                </a:solidFill>
              </a:rPr>
              <a:t>  </a:t>
            </a:r>
            <a:r>
              <a:rPr lang="fr-FR" sz="500" b="1" dirty="0">
                <a:solidFill>
                  <a:prstClr val="white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prstClr val="white"/>
                </a:solidFill>
              </a:rPr>
              <a:pPr/>
              <a:t>‹N°›</a:t>
            </a:fld>
            <a:endParaRPr lang="fr-FR" sz="500" b="1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948138" y="6446168"/>
            <a:ext cx="72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prstClr val="white"/>
                </a:solidFill>
                <a:sym typeface="Symbol"/>
              </a:rPr>
              <a:t></a:t>
            </a:r>
            <a:endParaRPr lang="fr-FR" sz="500" b="1" dirty="0">
              <a:solidFill>
                <a:prstClr val="white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>
          <a:xfrm>
            <a:off x="4619294" y="6429083"/>
            <a:ext cx="3312368" cy="102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>
                <a:solidFill>
                  <a:prstClr val="white"/>
                </a:solidFill>
              </a:rPr>
              <a:t>Autorité de régulation des marchés de capitaux      Campus Liban 2017. 9 ET 10 MAI .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995-2994-4FEC-A610-430E7F23F7C4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2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1267886"/>
            <a:ext cx="3312616" cy="4944533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DC77-D0D1-4C5D-9C4D-0AE3AE62DC44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1267885"/>
            <a:ext cx="5184068" cy="4081329"/>
          </a:xfrm>
          <a:prstGeom prst="round1Rect">
            <a:avLst>
              <a:gd name="adj" fmla="val 7175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4001" y="5445225"/>
            <a:ext cx="2160687" cy="767193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296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600" y="1267886"/>
            <a:ext cx="3313113" cy="4944533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B85-8260-43A5-B191-FFBD4AB46996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3382" y="5445225"/>
            <a:ext cx="2160687" cy="767193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Arrondir un rectangle à un seul coin 4"/>
          <p:cNvSpPr/>
          <p:nvPr userDrawn="1"/>
        </p:nvSpPr>
        <p:spPr>
          <a:xfrm>
            <a:off x="0" y="1267885"/>
            <a:ext cx="5184068" cy="4081329"/>
          </a:xfrm>
          <a:prstGeom prst="round1Rect">
            <a:avLst>
              <a:gd name="adj" fmla="val 8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045C-A4DF-400F-9763-1BBF32CDF7E2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63713" y="4838988"/>
            <a:ext cx="2808287" cy="11514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/>
            </a:lvl3pPr>
            <a:lvl4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600" cap="all" baseline="0"/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287524" y="6453336"/>
            <a:ext cx="1908212" cy="19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FC4-918E-4A5F-A078-A209432801BD}" type="datetime1">
              <a:rPr lang="en-GB" smtClean="0"/>
              <a:t>16/05/2017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36E95F-667E-46AE-A125-8A3049DED8F7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9487" y="142669"/>
            <a:ext cx="7769223" cy="72008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9488" y="1267884"/>
            <a:ext cx="7769225" cy="494542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6429083"/>
            <a:ext cx="432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tx2"/>
                </a:solidFill>
              </a:defRPr>
            </a:lvl1pPr>
          </a:lstStyle>
          <a:p>
            <a:fld id="{5FAF371A-880E-44E6-A3B8-0E7A7569BEE1}" type="datetime1">
              <a:rPr lang="en-GB" smtClean="0">
                <a:solidFill>
                  <a:srgbClr val="5AB7B2"/>
                </a:solidFill>
              </a:rPr>
              <a:t>16/05/2017</a:t>
            </a:fld>
            <a:endParaRPr>
              <a:solidFill>
                <a:srgbClr val="5AB7B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9294" y="6429083"/>
            <a:ext cx="3312368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>
              <a:defRPr lang="fr-FR" sz="50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dirty="0">
              <a:solidFill>
                <a:srgbClr val="5AB7B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60472" y="6429083"/>
            <a:ext cx="360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FR" sz="500" dirty="0">
                <a:solidFill>
                  <a:srgbClr val="5AB7B2"/>
                </a:solidFill>
                <a:sym typeface="Symbol"/>
              </a:rPr>
              <a:t></a:t>
            </a:r>
            <a:r>
              <a:rPr lang="fr-FR" sz="500" dirty="0">
                <a:solidFill>
                  <a:srgbClr val="5AB7B2"/>
                </a:solidFill>
              </a:rPr>
              <a:t>  </a:t>
            </a:r>
            <a:r>
              <a:rPr lang="fr-FR" sz="500" b="1" dirty="0">
                <a:solidFill>
                  <a:srgbClr val="5AB7B2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rgbClr val="5AB7B2"/>
                </a:solidFill>
              </a:rPr>
              <a:pPr/>
              <a:t>‹N°›</a:t>
            </a:fld>
            <a:endParaRPr lang="fr-FR" sz="500" b="1" dirty="0">
              <a:solidFill>
                <a:srgbClr val="5AB7B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8138" y="6429083"/>
            <a:ext cx="72000" cy="10259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rgbClr val="5AB7B2"/>
                </a:solidFill>
                <a:sym typeface="Symbol"/>
              </a:rPr>
              <a:t></a:t>
            </a:r>
            <a:endParaRPr lang="fr-FR" sz="500" b="1" dirty="0">
              <a:solidFill>
                <a:srgbClr val="5AB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2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Tx/>
        <a:buNone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0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-1440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SzPct val="9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AF0990-D2F4-44B8-B513-2818A1576F3A}" type="datetime1">
              <a:rPr lang="en-GB" smtClean="0">
                <a:solidFill>
                  <a:srgbClr val="5AB7B2"/>
                </a:solidFill>
              </a:rPr>
              <a:t>16/05/2017</a:t>
            </a:fld>
            <a:endParaRPr lang="fr-FR">
              <a:solidFill>
                <a:srgbClr val="5AB7B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fr-FR" smtClean="0">
                <a:solidFill>
                  <a:srgbClr val="5AB7B2"/>
                </a:solidFill>
              </a:rPr>
              <a:t>Autorité de régulation des marchés de capitaux      Campus Liban 2017. 9 ET 10 MAI .</a:t>
            </a:r>
            <a:endParaRPr lang="fr-FR" dirty="0">
              <a:solidFill>
                <a:srgbClr val="5AB7B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013176"/>
            <a:ext cx="7108304" cy="1011560"/>
          </a:xfrm>
        </p:spPr>
        <p:txBody>
          <a:bodyPr>
            <a:normAutofit/>
          </a:bodyPr>
          <a:lstStyle/>
          <a:p>
            <a:pPr algn="ctr"/>
            <a:endParaRPr lang="ar-LB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146" y="47667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fr-FR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L’Autorité de régulation des marchés de </a:t>
            </a:r>
            <a:r>
              <a:rPr lang="fr-FR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capitaux</a:t>
            </a:r>
            <a:br>
              <a:rPr lang="fr-FR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7791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1"/>
            <a:ext cx="4499992" cy="189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467600" cy="494928"/>
          </a:xfrm>
        </p:spPr>
        <p:txBody>
          <a:bodyPr>
            <a:no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Comité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de sanction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04" y="756518"/>
            <a:ext cx="1872208" cy="13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   Campus Liban 2017. 9 ET 10 MAI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08" y="332656"/>
            <a:ext cx="8712968" cy="706090"/>
          </a:xfrm>
        </p:spPr>
        <p:txBody>
          <a:bodyPr>
            <a:normAutofit/>
          </a:bodyPr>
          <a:lstStyle/>
          <a:p>
            <a:pPr algn="l"/>
            <a:r>
              <a:rPr lang="en-GB" b="1" dirty="0" err="1">
                <a:solidFill>
                  <a:srgbClr val="C00000"/>
                </a:solidFill>
              </a:rPr>
              <a:t>Comité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de sanction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971600" y="3352206"/>
            <a:ext cx="25922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Avocat</a:t>
            </a:r>
            <a:r>
              <a:rPr lang="en-US" dirty="0" smtClean="0"/>
              <a:t> </a:t>
            </a:r>
            <a:r>
              <a:rPr lang="fr-FR" dirty="0" smtClean="0">
                <a:latin typeface="Calibri"/>
                <a:ea typeface="Calibri"/>
                <a:cs typeface="Arial"/>
              </a:rPr>
              <a:t>expérimenté</a:t>
            </a:r>
            <a:r>
              <a:rPr lang="en-US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fr-FR" dirty="0"/>
              <a:t>les marchés financiers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592" y="3276303"/>
            <a:ext cx="278660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Avocat</a:t>
            </a:r>
            <a:r>
              <a:rPr lang="en-US" dirty="0" smtClean="0"/>
              <a:t> </a:t>
            </a:r>
            <a:r>
              <a:rPr lang="fr-FR" dirty="0" smtClean="0">
                <a:latin typeface="Calibri"/>
                <a:ea typeface="Calibri"/>
                <a:cs typeface="Arial"/>
              </a:rPr>
              <a:t>expérimenté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fr-FR" dirty="0" smtClean="0"/>
              <a:t>les </a:t>
            </a:r>
            <a:r>
              <a:rPr lang="fr-FR" dirty="0"/>
              <a:t>marchés financiers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9592" y="4936679"/>
            <a:ext cx="273630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 </a:t>
            </a:r>
            <a:r>
              <a:rPr lang="fr-FR" dirty="0" err="1" smtClean="0"/>
              <a:t>Economiste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89312" y="1988840"/>
            <a:ext cx="4392488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Président</a:t>
            </a:r>
            <a:endParaRPr lang="en-US" dirty="0" smtClean="0"/>
          </a:p>
          <a:p>
            <a:pPr algn="ctr"/>
            <a:r>
              <a:rPr lang="en-US" dirty="0" smtClean="0"/>
              <a:t>(un </a:t>
            </a:r>
            <a:r>
              <a:rPr lang="en-US" dirty="0" err="1" smtClean="0"/>
              <a:t>juge</a:t>
            </a:r>
            <a:r>
              <a:rPr lang="en-US" dirty="0" smtClean="0"/>
              <a:t> de la 10eme grade au </a:t>
            </a:r>
            <a:r>
              <a:rPr lang="en-US" dirty="0" err="1" smtClean="0"/>
              <a:t>moins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3168" y="4936679"/>
            <a:ext cx="25922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Financier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4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7467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Tribunal </a:t>
            </a:r>
            <a:r>
              <a:rPr lang="fr-FR" b="1" dirty="0" smtClean="0">
                <a:solidFill>
                  <a:srgbClr val="C00000"/>
                </a:solidFill>
              </a:rPr>
              <a:t>Spécial </a:t>
            </a:r>
            <a:r>
              <a:rPr lang="fr-FR" b="1" dirty="0">
                <a:solidFill>
                  <a:srgbClr val="C00000"/>
                </a:solidFill>
              </a:rPr>
              <a:t>pour les marchés financiers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04" y="756518"/>
            <a:ext cx="1872208" cy="10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   Campus Liban 2017. 9 ET 10 MAI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596" y="260648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fr-FR" sz="2700" b="1" dirty="0" smtClean="0">
                <a:solidFill>
                  <a:srgbClr val="C00000"/>
                </a:solidFill>
              </a:rPr>
              <a:t>    </a:t>
            </a:r>
            <a:r>
              <a:rPr lang="fr-FR" sz="2400" b="1" dirty="0" smtClean="0">
                <a:solidFill>
                  <a:srgbClr val="C00000"/>
                </a:solidFill>
              </a:rPr>
              <a:t>Tribunal Spécial </a:t>
            </a:r>
            <a:r>
              <a:rPr lang="fr-FR" sz="2400" b="1" dirty="0">
                <a:solidFill>
                  <a:srgbClr val="C00000"/>
                </a:solidFill>
              </a:rPr>
              <a:t>pour les marchés financiers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43608" y="3861048"/>
            <a:ext cx="25922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rgbClr val="FFFFFF"/>
                </a:solidFill>
              </a:rPr>
              <a:t>Avocat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expérimenté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dans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les marchés financiers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2060848"/>
            <a:ext cx="4392488" cy="12241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FFFFFF"/>
                </a:solidFill>
              </a:rPr>
              <a:t>President</a:t>
            </a:r>
          </a:p>
          <a:p>
            <a:pPr lvl="0" algn="ctr"/>
            <a:r>
              <a:rPr lang="en-US" dirty="0">
                <a:solidFill>
                  <a:srgbClr val="FFFFFF"/>
                </a:solidFill>
              </a:rPr>
              <a:t>(un </a:t>
            </a:r>
            <a:r>
              <a:rPr lang="en-US" dirty="0" err="1">
                <a:solidFill>
                  <a:srgbClr val="FFFFFF"/>
                </a:solidFill>
              </a:rPr>
              <a:t>juge</a:t>
            </a:r>
            <a:r>
              <a:rPr lang="en-US" dirty="0">
                <a:solidFill>
                  <a:srgbClr val="FFFFFF"/>
                </a:solidFill>
              </a:rPr>
              <a:t> de la 10eme grade au </a:t>
            </a:r>
            <a:r>
              <a:rPr lang="en-US" dirty="0" err="1">
                <a:solidFill>
                  <a:srgbClr val="FFFFFF"/>
                </a:solidFill>
              </a:rPr>
              <a:t>moins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3861048"/>
            <a:ext cx="25922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rgbClr val="FFFFFF"/>
                </a:solidFill>
              </a:rPr>
              <a:t>Expert Financier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15672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C00000"/>
                </a:solidFill>
              </a:rPr>
              <a:t>Lois et R</a:t>
            </a:r>
            <a:r>
              <a:rPr lang="en-US" sz="3200" b="1" dirty="0" err="1" smtClean="0">
                <a:solidFill>
                  <a:srgbClr val="C00000"/>
                </a:solidFill>
              </a:rPr>
              <a:t>églementations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u="sng" dirty="0" smtClean="0">
                <a:latin typeface="Calibri"/>
                <a:ea typeface="Calibri"/>
                <a:cs typeface="Arial"/>
              </a:rPr>
              <a:t>Les Lois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Calibri"/>
                <a:ea typeface="Calibri"/>
                <a:cs typeface="Arial"/>
              </a:rPr>
              <a:t>Loi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 161 : </a:t>
            </a:r>
            <a:r>
              <a:rPr lang="en-US" sz="2000" dirty="0" err="1" smtClean="0">
                <a:latin typeface="Calibri"/>
                <a:ea typeface="Calibri"/>
                <a:cs typeface="Arial"/>
              </a:rPr>
              <a:t>datée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 17/8/2011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Calibri"/>
                <a:ea typeface="Calibri"/>
                <a:cs typeface="Arial"/>
              </a:rPr>
              <a:t>Loi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 160</a:t>
            </a:r>
            <a:r>
              <a:rPr lang="en-US" sz="2000" dirty="0">
                <a:latin typeface="Calibri"/>
                <a:ea typeface="Calibri"/>
                <a:cs typeface="Arial"/>
              </a:rPr>
              <a:t>: </a:t>
            </a:r>
            <a:r>
              <a:rPr lang="en-US" sz="2000" dirty="0" err="1">
                <a:latin typeface="Calibri"/>
                <a:ea typeface="Calibri"/>
                <a:cs typeface="Arial"/>
              </a:rPr>
              <a:t>datée</a:t>
            </a:r>
            <a:r>
              <a:rPr lang="en-US" sz="2000" dirty="0">
                <a:latin typeface="Calibri"/>
                <a:ea typeface="Calibri"/>
                <a:cs typeface="Arial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17/8/2011</a:t>
            </a:r>
            <a:endParaRPr lang="fr-FR" sz="2000" dirty="0">
              <a:latin typeface="Calibri"/>
              <a:ea typeface="Calibri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u="sng" dirty="0" smtClean="0">
                <a:latin typeface="Calibri"/>
                <a:ea typeface="Calibri"/>
                <a:cs typeface="Arial"/>
              </a:rPr>
              <a:t>Les R</a:t>
            </a:r>
            <a:r>
              <a:rPr lang="en-US" sz="2000" b="1" u="sng" dirty="0" err="1" smtClean="0">
                <a:latin typeface="Calibri"/>
                <a:ea typeface="Calibri"/>
                <a:cs typeface="Arial"/>
              </a:rPr>
              <a:t>églements</a:t>
            </a:r>
            <a:r>
              <a:rPr lang="en-US" sz="2000" b="1" u="sng" dirty="0" smtClean="0">
                <a:latin typeface="Calibri"/>
                <a:ea typeface="Calibri"/>
                <a:cs typeface="Arial"/>
              </a:rPr>
              <a:t> </a:t>
            </a:r>
            <a:r>
              <a:rPr lang="fr-FR" sz="2000" b="1" u="sng" dirty="0" smtClean="0">
                <a:latin typeface="Calibri"/>
                <a:ea typeface="Calibri"/>
                <a:cs typeface="Arial"/>
              </a:rPr>
              <a:t> </a:t>
            </a:r>
            <a:r>
              <a:rPr lang="fr-FR" sz="2000" b="1" u="sng" dirty="0">
                <a:latin typeface="Calibri"/>
                <a:ea typeface="Calibri"/>
                <a:cs typeface="Arial"/>
              </a:rPr>
              <a:t>Émises </a:t>
            </a:r>
            <a:r>
              <a:rPr lang="fr-FR" sz="2000" dirty="0" smtClean="0">
                <a:latin typeface="Calibri"/>
                <a:ea typeface="Calibri"/>
                <a:cs typeface="Arial"/>
              </a:rPr>
              <a:t>:</a:t>
            </a:r>
            <a:endParaRPr lang="fr-FR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>
                <a:latin typeface="Times New Roman"/>
                <a:ea typeface="Times New Roman"/>
              </a:rPr>
              <a:t>L</a:t>
            </a:r>
            <a:r>
              <a:rPr lang="fr-FR" dirty="0" smtClean="0">
                <a:latin typeface="Times New Roman"/>
                <a:ea typeface="Times New Roman"/>
              </a:rPr>
              <a:t>icences </a:t>
            </a:r>
            <a:r>
              <a:rPr lang="fr-FR" dirty="0">
                <a:latin typeface="Times New Roman"/>
                <a:ea typeface="Times New Roman"/>
              </a:rPr>
              <a:t>et système d'enregistrement sur les marchés financiers</a:t>
            </a: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 smtClean="0">
                <a:latin typeface="Times New Roman"/>
                <a:ea typeface="Times New Roman"/>
              </a:rPr>
              <a:t>Code de </a:t>
            </a:r>
            <a:r>
              <a:rPr lang="fr-FR" dirty="0">
                <a:latin typeface="Times New Roman"/>
                <a:ea typeface="Times New Roman"/>
              </a:rPr>
              <a:t>travail sur le marché financier  </a:t>
            </a: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>
                <a:latin typeface="Times New Roman"/>
                <a:ea typeface="Times New Roman"/>
              </a:rPr>
              <a:t>C</a:t>
            </a:r>
            <a:r>
              <a:rPr lang="fr-FR" dirty="0" smtClean="0">
                <a:latin typeface="Times New Roman"/>
                <a:ea typeface="Times New Roman"/>
              </a:rPr>
              <a:t>ode </a:t>
            </a:r>
            <a:r>
              <a:rPr lang="fr-FR" dirty="0">
                <a:latin typeface="Times New Roman"/>
                <a:ea typeface="Times New Roman"/>
              </a:rPr>
              <a:t>de conduite dans les marchés </a:t>
            </a:r>
            <a:r>
              <a:rPr lang="fr-FR" dirty="0" smtClean="0">
                <a:latin typeface="Times New Roman"/>
                <a:ea typeface="Times New Roman"/>
              </a:rPr>
              <a:t>financier</a:t>
            </a: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>
                <a:latin typeface="Times New Roman"/>
                <a:ea typeface="Times New Roman"/>
              </a:rPr>
              <a:t>Code d’inscription</a:t>
            </a: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>
                <a:latin typeface="Times New Roman"/>
                <a:ea typeface="Times New Roman"/>
              </a:rPr>
              <a:t>Code de placement</a:t>
            </a:r>
          </a:p>
          <a:p>
            <a:pPr marL="342900" lvl="0" indent="-342900">
              <a:spcBef>
                <a:spcPts val="0"/>
              </a:spcBef>
              <a:buFont typeface="Wingdings"/>
              <a:buChar char=""/>
            </a:pPr>
            <a:r>
              <a:rPr lang="fr-FR" dirty="0" smtClean="0">
                <a:latin typeface="Times New Roman"/>
                <a:ea typeface="Times New Roman"/>
              </a:rPr>
              <a:t>Code </a:t>
            </a:r>
            <a:r>
              <a:rPr lang="fr-FR" dirty="0">
                <a:latin typeface="Times New Roman"/>
                <a:ea typeface="Times New Roman"/>
              </a:rPr>
              <a:t>du </a:t>
            </a:r>
            <a:r>
              <a:rPr lang="fr-FR" dirty="0" err="1" smtClean="0">
                <a:latin typeface="Times New Roman"/>
                <a:ea typeface="Times New Roman"/>
              </a:rPr>
              <a:t>march</a:t>
            </a:r>
            <a:r>
              <a:rPr lang="en-US" dirty="0" smtClean="0">
                <a:latin typeface="Times New Roman"/>
                <a:ea typeface="Times New Roman"/>
              </a:rPr>
              <a:t>é</a:t>
            </a:r>
            <a:r>
              <a:rPr lang="fr-FR" dirty="0" smtClean="0">
                <a:latin typeface="Times New Roman"/>
                <a:ea typeface="Times New Roman"/>
              </a:rPr>
              <a:t>     </a:t>
            </a:r>
            <a:endParaRPr lang="fr-FR" dirty="0">
              <a:latin typeface="Times New Roman"/>
              <a:ea typeface="Times New Roman"/>
            </a:endParaRPr>
          </a:p>
          <a:p>
            <a:pPr marL="0" indent="0" rtl="1">
              <a:buNone/>
            </a:pPr>
            <a:endParaRPr lang="ar-LB" dirty="0" smtClean="0"/>
          </a:p>
          <a:p>
            <a:pPr marL="0" indent="0" rtl="1">
              <a:buNone/>
            </a:pPr>
            <a:r>
              <a:rPr lang="fr-FR" b="1" u="sng" dirty="0" smtClean="0"/>
              <a:t>R</a:t>
            </a:r>
            <a:r>
              <a:rPr lang="en-US" b="1" u="sng" dirty="0" err="1" smtClean="0"/>
              <a:t>églement</a:t>
            </a:r>
            <a:r>
              <a:rPr lang="en-US" b="1" u="sng" dirty="0" smtClean="0"/>
              <a:t> </a:t>
            </a:r>
            <a:r>
              <a:rPr lang="fr-FR" b="1" u="sng" dirty="0" smtClean="0"/>
              <a:t>en voie de public</a:t>
            </a:r>
            <a:r>
              <a:rPr lang="en-US" b="1" u="sng" dirty="0" err="1" smtClean="0"/>
              <a:t>ation</a:t>
            </a:r>
            <a:r>
              <a:rPr lang="en-US" dirty="0" smtClean="0"/>
              <a:t>:</a:t>
            </a:r>
          </a:p>
          <a:p>
            <a:pPr marL="342900" lvl="0" indent="-342900">
              <a:spcBef>
                <a:spcPts val="0"/>
              </a:spcBef>
              <a:buClr>
                <a:srgbClr val="797B7E"/>
              </a:buClr>
              <a:buFont typeface="Wingdings"/>
              <a:buChar char=""/>
            </a:pPr>
            <a:endParaRPr lang="fr-FR" sz="2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buClr>
                <a:srgbClr val="797B7E"/>
              </a:buClr>
              <a:buFont typeface="Wingdings"/>
              <a:buChar char=""/>
            </a:pPr>
            <a:r>
              <a:rPr lang="fr-FR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Code </a:t>
            </a:r>
            <a:r>
              <a:rPr lang="fr-FR" sz="2200" dirty="0">
                <a:solidFill>
                  <a:srgbClr val="000000"/>
                </a:solidFill>
                <a:latin typeface="Times New Roman"/>
                <a:ea typeface="Times New Roman"/>
              </a:rPr>
              <a:t>des placements </a:t>
            </a:r>
            <a:r>
              <a:rPr lang="fr-FR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collectifs</a:t>
            </a:r>
          </a:p>
          <a:p>
            <a:pPr marL="342900" lvl="0" indent="-342900">
              <a:spcBef>
                <a:spcPts val="0"/>
              </a:spcBef>
              <a:buClr>
                <a:srgbClr val="797B7E"/>
              </a:buClr>
              <a:buFont typeface="Wingdings"/>
              <a:buChar char=""/>
            </a:pPr>
            <a:endParaRPr lang="fr-FR" sz="2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buClr>
                <a:srgbClr val="797B7E"/>
              </a:buClr>
              <a:buFont typeface="Wingdings"/>
              <a:buChar char=""/>
            </a:pPr>
            <a:endParaRPr lang="fr-FR" sz="2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rtl="1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fr-FR" dirty="0"/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716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6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La régulation financière au Liban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04" y="756518"/>
            <a:ext cx="1872208" cy="10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1046984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solidFill>
                  <a:srgbClr val="C00000"/>
                </a:solidFill>
              </a:rPr>
              <a:t>les </a:t>
            </a:r>
            <a:r>
              <a:rPr lang="en-US" sz="3700" b="1" dirty="0" err="1">
                <a:solidFill>
                  <a:srgbClr val="C00000"/>
                </a:solidFill>
              </a:rPr>
              <a:t>organismes</a:t>
            </a:r>
            <a:r>
              <a:rPr lang="en-US" sz="3700" b="1" dirty="0">
                <a:solidFill>
                  <a:srgbClr val="C00000"/>
                </a:solidFill>
              </a:rPr>
              <a:t> de </a:t>
            </a:r>
            <a:r>
              <a:rPr lang="en-US" sz="3700" b="1" dirty="0" err="1">
                <a:solidFill>
                  <a:srgbClr val="C00000"/>
                </a:solidFill>
              </a:rPr>
              <a:t>réglementation</a:t>
            </a:r>
            <a:r>
              <a:rPr lang="en-US" sz="3200" dirty="0"/>
              <a:t/>
            </a:r>
            <a:br>
              <a:rPr lang="en-US" sz="3200" dirty="0"/>
            </a:b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704270"/>
              </p:ext>
            </p:extLst>
          </p:nvPr>
        </p:nvGraphicFramePr>
        <p:xfrm>
          <a:off x="539552" y="1484784"/>
          <a:ext cx="7543800" cy="468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03" y="1851457"/>
            <a:ext cx="1222237" cy="3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89546"/>
            <a:ext cx="797488" cy="44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21535"/>
            <a:ext cx="938003" cy="5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75" y="5085184"/>
            <a:ext cx="1079477" cy="3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1429"/>
            <a:ext cx="1080120" cy="3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2100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6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Protocole d'accord entre l</a:t>
            </a:r>
            <a:r>
              <a:rPr lang="en-US" b="1" dirty="0">
                <a:solidFill>
                  <a:srgbClr val="C00000"/>
                </a:solidFill>
              </a:rPr>
              <a:t>’AMF et </a:t>
            </a:r>
            <a:r>
              <a:rPr lang="en-US" b="1" dirty="0" err="1">
                <a:solidFill>
                  <a:srgbClr val="C00000"/>
                </a:solidFill>
              </a:rPr>
              <a:t>l’AMC</a:t>
            </a:r>
            <a:r>
              <a:rPr lang="en-US" b="1" dirty="0">
                <a:solidFill>
                  <a:srgbClr val="C00000"/>
                </a:solidFill>
              </a:rPr>
              <a:t> (CMA)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assistance mutuelle et l'échange </a:t>
            </a:r>
            <a:r>
              <a:rPr lang="fr-FR" b="1" dirty="0" smtClean="0"/>
              <a:t>d'informations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C</a:t>
            </a:r>
            <a:r>
              <a:rPr lang="fr-FR" dirty="0" smtClean="0"/>
              <a:t>e </a:t>
            </a:r>
            <a:r>
              <a:rPr lang="fr-FR" dirty="0"/>
              <a:t>Protocole ne permet pas </a:t>
            </a:r>
            <a:r>
              <a:rPr lang="fr-FR" dirty="0" smtClean="0"/>
              <a:t>à une </a:t>
            </a:r>
            <a:r>
              <a:rPr lang="fr-FR" dirty="0"/>
              <a:t>autorité de prendre des mesures autres que celles identifiées </a:t>
            </a:r>
            <a:r>
              <a:rPr lang="fr-FR" dirty="0" smtClean="0"/>
              <a:t>pour </a:t>
            </a:r>
            <a:r>
              <a:rPr lang="fr-FR" dirty="0"/>
              <a:t>obtenir les informations nécessaires pour assurer l'application des lois en </a:t>
            </a:r>
            <a:r>
              <a:rPr lang="fr-FR" dirty="0" smtClean="0"/>
              <a:t>vigueur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/>
              <a:t>demande d'assistance peut être refusée par l'autorité requise soit </a:t>
            </a:r>
            <a:r>
              <a:rPr lang="fr-FR" dirty="0" smtClean="0"/>
              <a:t>si </a:t>
            </a:r>
            <a:r>
              <a:rPr lang="fr-FR" dirty="0"/>
              <a:t>la demande </a:t>
            </a:r>
            <a:r>
              <a:rPr lang="fr-FR" dirty="0" smtClean="0"/>
              <a:t>exige d'agir </a:t>
            </a:r>
            <a:r>
              <a:rPr lang="fr-FR" dirty="0"/>
              <a:t>d'une manière qui serait contraire à la législation </a:t>
            </a:r>
            <a:r>
              <a:rPr lang="fr-FR" dirty="0" smtClean="0"/>
              <a:t>nationale soit si une </a:t>
            </a:r>
            <a:r>
              <a:rPr lang="fr-FR" dirty="0"/>
              <a:t>procédure pénale a déjà été engagées dans la juridiction de l'autorité requise en fonction du même </a:t>
            </a:r>
            <a:r>
              <a:rPr lang="fr-FR" dirty="0" smtClean="0"/>
              <a:t>fait sur l</a:t>
            </a:r>
            <a:r>
              <a:rPr lang="en-US" dirty="0" smtClean="0"/>
              <a:t>a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personne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68" y="5589240"/>
            <a:ext cx="1871663" cy="7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L’ASSISTANCE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les 2 parties du </a:t>
            </a:r>
            <a:r>
              <a:rPr lang="en-US" dirty="0" err="1" smtClean="0"/>
              <a:t>protocole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assurer </a:t>
            </a:r>
            <a:r>
              <a:rPr lang="en-US" dirty="0" err="1" smtClean="0"/>
              <a:t>une</a:t>
            </a:r>
            <a:r>
              <a:rPr lang="en-US" dirty="0" smtClean="0"/>
              <a:t> assistance </a:t>
            </a:r>
            <a:r>
              <a:rPr lang="en-US" dirty="0" err="1" smtClean="0"/>
              <a:t>mutuelle</a:t>
            </a:r>
            <a:r>
              <a:rPr lang="en-US" dirty="0" smtClean="0"/>
              <a:t> qui </a:t>
            </a:r>
            <a:r>
              <a:rPr lang="en-US" dirty="0" err="1" smtClean="0"/>
              <a:t>inclus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F</a:t>
            </a:r>
            <a:r>
              <a:rPr lang="fr-FR" dirty="0" smtClean="0"/>
              <a:t>ournir et obtenir des </a:t>
            </a:r>
            <a:r>
              <a:rPr lang="fr-FR" dirty="0"/>
              <a:t>informations et des exemplaires des </a:t>
            </a:r>
            <a:r>
              <a:rPr lang="fr-FR" dirty="0" smtClean="0"/>
              <a:t>documents en ce </a:t>
            </a:r>
            <a:r>
              <a:rPr lang="en-US" dirty="0"/>
              <a:t>q</a:t>
            </a:r>
            <a:r>
              <a:rPr lang="fr-FR" dirty="0" err="1" smtClean="0"/>
              <a:t>ui</a:t>
            </a:r>
            <a:r>
              <a:rPr lang="fr-FR" dirty="0" smtClean="0"/>
              <a:t> concerne l</a:t>
            </a:r>
            <a:r>
              <a:rPr lang="en-US" dirty="0" smtClean="0"/>
              <a:t>a </a:t>
            </a:r>
            <a:r>
              <a:rPr lang="en-US" dirty="0" err="1" smtClean="0"/>
              <a:t>demande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l’Autorité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Les dossiers </a:t>
            </a:r>
            <a:r>
              <a:rPr lang="fr-FR" dirty="0"/>
              <a:t>contemporains suffisants pour reconstituer tous les titres et transactions sur instruments </a:t>
            </a:r>
            <a:r>
              <a:rPr lang="fr-FR" dirty="0" smtClean="0"/>
              <a:t>dérivés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La demande d’aide doit être rédigée par </a:t>
            </a:r>
            <a:r>
              <a:rPr lang="fr-FR" dirty="0" smtClean="0"/>
              <a:t>écrit avec une description complète de l’investigation </a:t>
            </a:r>
            <a:r>
              <a:rPr lang="en-US" dirty="0"/>
              <a:t>a</a:t>
            </a:r>
            <a:r>
              <a:rPr lang="fr-FR" dirty="0" err="1" smtClean="0"/>
              <a:t>vec</a:t>
            </a:r>
            <a:r>
              <a:rPr lang="fr-FR" dirty="0" smtClean="0"/>
              <a:t> une </a:t>
            </a:r>
            <a:r>
              <a:rPr lang="en-US" dirty="0" smtClean="0"/>
              <a:t>mention </a:t>
            </a:r>
            <a:r>
              <a:rPr lang="en-US" dirty="0" err="1" smtClean="0"/>
              <a:t>si</a:t>
            </a:r>
            <a:r>
              <a:rPr lang="en-US" dirty="0" smtClean="0"/>
              <a:t> necessaire de </a:t>
            </a:r>
            <a:r>
              <a:rPr lang="fr-FR" dirty="0"/>
              <a:t>toutes les précautions particulières à </a:t>
            </a:r>
            <a:r>
              <a:rPr lang="fr-FR" dirty="0" smtClean="0"/>
              <a:t>prendre lors de l</a:t>
            </a:r>
            <a:r>
              <a:rPr lang="en-US" dirty="0" smtClean="0"/>
              <a:t>a </a:t>
            </a:r>
            <a:r>
              <a:rPr lang="en-US" dirty="0" err="1" smtClean="0"/>
              <a:t>collecte</a:t>
            </a:r>
            <a:r>
              <a:rPr lang="en-US" dirty="0" smtClean="0"/>
              <a:t> </a:t>
            </a:r>
            <a:r>
              <a:rPr lang="en-US" dirty="0" err="1" smtClean="0"/>
              <a:t>d’informations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Execution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informations</a:t>
            </a:r>
            <a:r>
              <a:rPr lang="en-US" dirty="0" smtClean="0"/>
              <a:t> </a:t>
            </a:r>
            <a:r>
              <a:rPr lang="en-US" dirty="0" err="1" smtClean="0"/>
              <a:t>seront</a:t>
            </a:r>
            <a:r>
              <a:rPr lang="en-US" dirty="0" smtClean="0"/>
              <a:t> </a:t>
            </a:r>
            <a:r>
              <a:rPr lang="en-US" dirty="0" err="1" smtClean="0"/>
              <a:t>envoyées</a:t>
            </a:r>
            <a:r>
              <a:rPr lang="en-US" dirty="0" smtClean="0"/>
              <a:t> à la </a:t>
            </a:r>
            <a:r>
              <a:rPr lang="en-US" dirty="0" err="1" smtClean="0"/>
              <a:t>demande</a:t>
            </a:r>
            <a:endParaRPr lang="en-US" dirty="0" smtClean="0"/>
          </a:p>
          <a:p>
            <a:r>
              <a:rPr lang="en-US" dirty="0" smtClean="0"/>
              <a:t>Pour la collection des </a:t>
            </a:r>
            <a:r>
              <a:rPr lang="en-US" dirty="0" err="1" smtClean="0"/>
              <a:t>informations</a:t>
            </a:r>
            <a:r>
              <a:rPr lang="en-US" dirty="0" smtClean="0"/>
              <a:t> </a:t>
            </a:r>
            <a:r>
              <a:rPr lang="en-US" dirty="0" err="1" smtClean="0"/>
              <a:t>l’autorité</a:t>
            </a:r>
            <a:r>
              <a:rPr lang="en-US" dirty="0" smtClean="0"/>
              <a:t> </a:t>
            </a:r>
            <a:r>
              <a:rPr lang="en-US" dirty="0" err="1" smtClean="0"/>
              <a:t>a  le</a:t>
            </a:r>
            <a:r>
              <a:rPr lang="en-US" dirty="0" smtClean="0"/>
              <a:t> droit </a:t>
            </a:r>
            <a:r>
              <a:rPr lang="en-US" dirty="0" err="1" smtClean="0"/>
              <a:t>d’interroger</a:t>
            </a:r>
            <a:r>
              <a:rPr lang="en-US" dirty="0" smtClean="0"/>
              <a:t> </a:t>
            </a:r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 smtClean="0"/>
              <a:t>impliquée</a:t>
            </a:r>
            <a:r>
              <a:rPr lang="en-US" dirty="0" smtClean="0"/>
              <a:t> </a:t>
            </a:r>
            <a:r>
              <a:rPr lang="en-US" dirty="0" err="1" smtClean="0"/>
              <a:t>directement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indirectement</a:t>
            </a:r>
            <a:r>
              <a:rPr lang="en-US" dirty="0" smtClean="0"/>
              <a:t>.</a:t>
            </a:r>
          </a:p>
          <a:p>
            <a:r>
              <a:rPr lang="fr-FR" dirty="0"/>
              <a:t>Les informations sont confidentielles et ne doivent pas être divulgué pour une tierce  personne sans prendre l’accord de l’autorité en charge.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Autorité de régulation des marchés de capitaux      Campus Liban 2017. 9 ET 10 MAI .</a:t>
            </a:r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16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Organismes</a:t>
            </a:r>
            <a:r>
              <a:rPr lang="en-US" b="1" dirty="0" smtClean="0"/>
              <a:t> de la CMA</a:t>
            </a:r>
            <a:endParaRPr lang="en-GB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0565656"/>
              </p:ext>
            </p:extLst>
          </p:nvPr>
        </p:nvGraphicFramePr>
        <p:xfrm>
          <a:off x="539552" y="2060848"/>
          <a:ext cx="75438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07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285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23729" y="3140968"/>
            <a:ext cx="468052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Merci</a:t>
            </a:r>
            <a:endParaRPr lang="en-GB" sz="40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764704"/>
            <a:ext cx="53285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3848" y="917104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5877272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1800" y="6029672"/>
            <a:ext cx="53285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15" y="1700808"/>
            <a:ext cx="1872208" cy="10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Campus Liban 2017. 9 ET 10 MAI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La Structure de </a:t>
            </a:r>
            <a:r>
              <a:rPr lang="en-GB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l’Autorité</a:t>
            </a:r>
            <a:r>
              <a:rPr lang="en-GB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des </a:t>
            </a:r>
            <a:r>
              <a:rPr lang="en-GB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</a:t>
            </a:r>
            <a:r>
              <a:rPr lang="en-GB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archés</a:t>
            </a:r>
            <a:r>
              <a:rPr lang="en-GB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de </a:t>
            </a:r>
            <a:r>
              <a:rPr lang="en-GB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C</a:t>
            </a:r>
            <a:r>
              <a:rPr lang="en-GB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apitaux</a:t>
            </a:r>
            <a:endParaRPr lang="en-GB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786271"/>
              </p:ext>
            </p:extLst>
          </p:nvPr>
        </p:nvGraphicFramePr>
        <p:xfrm>
          <a:off x="1403648" y="1772816"/>
          <a:ext cx="63302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3608" y="2809131"/>
            <a:ext cx="6781800" cy="65496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C00000"/>
                </a:solidFill>
              </a:rPr>
              <a:t>Conseil d’</a:t>
            </a:r>
            <a:r>
              <a:rPr lang="fr-FR" b="1" dirty="0" err="1">
                <a:solidFill>
                  <a:srgbClr val="C00000"/>
                </a:solidFill>
              </a:rPr>
              <a:t>administaration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940"/>
            <a:ext cx="1872208" cy="10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8940"/>
            <a:ext cx="2536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Conseil d’</a:t>
            </a:r>
            <a:r>
              <a:rPr lang="fr-FR" b="1" dirty="0" err="1">
                <a:solidFill>
                  <a:srgbClr val="C00000"/>
                </a:solidFill>
              </a:rPr>
              <a:t>administaration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992" y="6570390"/>
            <a:ext cx="6781800" cy="65496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602421" y="1124744"/>
            <a:ext cx="4345632" cy="11754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fr-FR" sz="2800" dirty="0" smtClean="0"/>
              <a:t>résident </a:t>
            </a:r>
          </a:p>
          <a:p>
            <a:pPr algn="ctr"/>
            <a:r>
              <a:rPr lang="fr-FR" sz="2800" dirty="0" smtClean="0"/>
              <a:t>Gouverneur de L</a:t>
            </a:r>
            <a:r>
              <a:rPr lang="en-US" sz="2800" dirty="0" smtClean="0"/>
              <a:t>a </a:t>
            </a:r>
            <a:r>
              <a:rPr lang="fr-FR" sz="2800" dirty="0" smtClean="0"/>
              <a:t>Banque du Liban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55576" y="3175248"/>
            <a:ext cx="24482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Directeur général du ministère des Finances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91880" y="4869160"/>
            <a:ext cx="23762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Roboto"/>
              </a:rPr>
              <a:t>Expert dans les affaires des marchés financiers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84168" y="4869160"/>
            <a:ext cx="213853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32140" y="3187824"/>
            <a:ext cx="221054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Président de la Commission de contrôle des banques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94470" y="4869160"/>
            <a:ext cx="24482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 </a:t>
            </a:r>
            <a:r>
              <a:rPr lang="fr-FR" dirty="0"/>
              <a:t>dans les affaires bancaires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83868" y="3187824"/>
            <a:ext cx="230425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Directeur général du Ministère de l'</a:t>
            </a:r>
            <a:r>
              <a:rPr lang="fr-FR" sz="1600" dirty="0" err="1"/>
              <a:t>Economie</a:t>
            </a:r>
            <a:r>
              <a:rPr lang="fr-FR" sz="1600" dirty="0"/>
              <a:t> et du Commerce</a:t>
            </a:r>
            <a:endParaRPr lang="en-US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786658" y="2450307"/>
            <a:ext cx="3816424" cy="531018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Les </a:t>
            </a:r>
            <a:r>
              <a:rPr lang="fr-FR" dirty="0" smtClean="0">
                <a:solidFill>
                  <a:srgbClr val="C00000"/>
                </a:solidFill>
              </a:rPr>
              <a:t>membres Non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fr-FR" smtClean="0">
                <a:solidFill>
                  <a:srgbClr val="C00000"/>
                </a:solidFill>
              </a:rPr>
              <a:t>Exécutifs </a:t>
            </a:r>
            <a:r>
              <a:rPr lang="fr-FR" dirty="0">
                <a:solidFill>
                  <a:srgbClr val="C00000"/>
                </a:solidFill>
              </a:rPr>
              <a:t>du conseil d'administration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728553" y="4221088"/>
            <a:ext cx="3816423" cy="504056"/>
          </a:xfrm>
          <a:prstGeom prst="wedgeRectCallou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rgbClr val="C00000"/>
                </a:solidFill>
              </a:rPr>
              <a:t>Les membres </a:t>
            </a:r>
            <a:r>
              <a:rPr lang="fr-FR" dirty="0" smtClean="0">
                <a:solidFill>
                  <a:srgbClr val="C00000"/>
                </a:solidFill>
              </a:rPr>
              <a:t>Exécutifs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Conseil d‘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fr-FR" dirty="0" err="1" smtClean="0">
                <a:solidFill>
                  <a:srgbClr val="C00000"/>
                </a:solidFill>
              </a:rPr>
              <a:t>dministration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Campus Liban 2017. 9 ET 10 MAI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344816" cy="652934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Les fonctions de </a:t>
            </a:r>
            <a:r>
              <a:rPr lang="fr-FR" b="1" dirty="0">
                <a:solidFill>
                  <a:srgbClr val="C00000"/>
                </a:solidFill>
              </a:rPr>
              <a:t>l’autorité des marchés de capitaux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04" y="756518"/>
            <a:ext cx="1872208" cy="10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731696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7311"/>
            <a:ext cx="2536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30344" cy="1191000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C00000"/>
                </a:solidFill>
              </a:rPr>
              <a:t>Les fonctions de l’autorité des marchés </a:t>
            </a:r>
            <a:br>
              <a:rPr lang="fr-FR" sz="2400" b="1" dirty="0" smtClean="0">
                <a:solidFill>
                  <a:srgbClr val="C00000"/>
                </a:solidFill>
              </a:rPr>
            </a:br>
            <a:r>
              <a:rPr lang="fr-FR" sz="2400" b="1" dirty="0" smtClean="0">
                <a:solidFill>
                  <a:srgbClr val="C00000"/>
                </a:solidFill>
              </a:rPr>
              <a:t>de capitaux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62912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protection de l'épargne investie dans les instruments financiers </a:t>
            </a:r>
            <a:r>
              <a:rPr lang="en-US" dirty="0" smtClean="0"/>
              <a:t>.</a:t>
            </a:r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r>
              <a:rPr lang="fr-FR" dirty="0"/>
              <a:t>Organisation et développement des marchés financiers au Liban et </a:t>
            </a:r>
            <a:r>
              <a:rPr lang="fr-FR" dirty="0" smtClean="0"/>
              <a:t>accroître </a:t>
            </a:r>
            <a:r>
              <a:rPr lang="fr-FR" dirty="0"/>
              <a:t>l'utilisation de ces marchés par les investisseurs et </a:t>
            </a:r>
            <a:r>
              <a:rPr lang="fr-FR" dirty="0" smtClean="0"/>
              <a:t>les </a:t>
            </a:r>
            <a:r>
              <a:rPr lang="fr-FR" dirty="0"/>
              <a:t>Émetteurs</a:t>
            </a:r>
            <a:r>
              <a:rPr lang="fr-FR" dirty="0" smtClean="0"/>
              <a:t>.</a:t>
            </a:r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Réduire </a:t>
            </a:r>
            <a:r>
              <a:rPr lang="fr-FR" dirty="0"/>
              <a:t>le risque systémique </a:t>
            </a:r>
            <a:r>
              <a:rPr lang="fr-FR" dirty="0" smtClean="0"/>
              <a:t>sur </a:t>
            </a:r>
            <a:r>
              <a:rPr lang="fr-FR" dirty="0"/>
              <a:t>les marchés financiers. </a:t>
            </a:r>
            <a:endParaRPr lang="fr-FR" dirty="0" smtClean="0"/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r>
              <a:rPr lang="fr-FR" dirty="0"/>
              <a:t>Protéger les investisseurs contre les pratiques illégales </a:t>
            </a:r>
            <a:r>
              <a:rPr lang="fr-FR" dirty="0" smtClean="0"/>
              <a:t>y </a:t>
            </a:r>
            <a:r>
              <a:rPr lang="fr-FR" dirty="0"/>
              <a:t>compris </a:t>
            </a:r>
            <a:r>
              <a:rPr lang="fr-FR" dirty="0" smtClean="0"/>
              <a:t>les d</a:t>
            </a:r>
            <a:r>
              <a:rPr lang="en-US" dirty="0" err="1" smtClean="0"/>
              <a:t>élits</a:t>
            </a:r>
            <a:r>
              <a:rPr lang="en-US" dirty="0" smtClean="0"/>
              <a:t> </a:t>
            </a:r>
            <a:r>
              <a:rPr lang="en-US" dirty="0" err="1" smtClean="0"/>
              <a:t>d’initiés</a:t>
            </a:r>
            <a:r>
              <a:rPr lang="en-US" dirty="0" smtClean="0"/>
              <a:t> </a:t>
            </a:r>
            <a:r>
              <a:rPr lang="fr-FR" dirty="0" smtClean="0"/>
              <a:t>directes ou indirectes </a:t>
            </a:r>
            <a:r>
              <a:rPr lang="fr-FR" dirty="0"/>
              <a:t>dans le traitement des marchés financiers</a:t>
            </a:r>
            <a:r>
              <a:rPr lang="fr-FR" dirty="0" smtClean="0"/>
              <a:t>.</a:t>
            </a:r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Réglementer </a:t>
            </a:r>
            <a:r>
              <a:rPr lang="fr-FR" dirty="0"/>
              <a:t>l'accès à l'information par des personnes qui distribuent des instruments financiers au public</a:t>
            </a:r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marL="0" indent="0" algn="r" rtl="1">
              <a:buClr>
                <a:srgbClr val="797B7E"/>
              </a:buClr>
              <a:buNone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 smtClean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dirty="0">
              <a:solidFill>
                <a:srgbClr val="000000"/>
              </a:solidFill>
            </a:endParaRPr>
          </a:p>
          <a:p>
            <a:pPr algn="r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28992" cy="1118992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/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fr-FR" sz="3200" b="1" dirty="0">
                <a:solidFill>
                  <a:srgbClr val="C00000"/>
                </a:solidFill>
              </a:rPr>
              <a:t>Les fonctions de l’autorité </a:t>
            </a:r>
            <a:r>
              <a:rPr lang="fr-FR" sz="3200" b="1" dirty="0" smtClean="0">
                <a:solidFill>
                  <a:srgbClr val="C00000"/>
                </a:solidFill>
              </a:rPr>
              <a:t>des</a:t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>
                <a:solidFill>
                  <a:srgbClr val="C00000"/>
                </a:solidFill>
              </a:rPr>
              <a:t>marchés </a:t>
            </a:r>
            <a:r>
              <a:rPr lang="fr-FR" sz="3200" b="1" dirty="0" smtClean="0">
                <a:solidFill>
                  <a:srgbClr val="C00000"/>
                </a:solidFill>
              </a:rPr>
              <a:t>de </a:t>
            </a:r>
            <a:r>
              <a:rPr lang="fr-FR" sz="3200" b="1" dirty="0">
                <a:solidFill>
                  <a:srgbClr val="C00000"/>
                </a:solidFill>
              </a:rPr>
              <a:t>capitaux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Organiser les </a:t>
            </a:r>
            <a:r>
              <a:rPr lang="fr-FR" dirty="0"/>
              <a:t>activités de travail </a:t>
            </a:r>
            <a:r>
              <a:rPr lang="fr-FR" dirty="0" smtClean="0"/>
              <a:t>effectués </a:t>
            </a:r>
            <a:r>
              <a:rPr lang="fr-FR" dirty="0"/>
              <a:t>par des personnes qui </a:t>
            </a:r>
            <a:r>
              <a:rPr lang="fr-FR" dirty="0" smtClean="0"/>
              <a:t>exercent des </a:t>
            </a:r>
            <a:r>
              <a:rPr lang="en-US" dirty="0" smtClean="0"/>
              <a:t>affaires </a:t>
            </a:r>
            <a:r>
              <a:rPr lang="fr-FR" dirty="0" smtClean="0"/>
              <a:t>privées </a:t>
            </a:r>
            <a:r>
              <a:rPr lang="fr-FR" dirty="0"/>
              <a:t>avec des instruments financiers et d'assurer leur conformité à l'éthique du cadre de conduite professionnelle</a:t>
            </a:r>
            <a:r>
              <a:rPr lang="fr-FR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 Régulariser et contrôler les </a:t>
            </a:r>
            <a:r>
              <a:rPr lang="fr-FR" dirty="0"/>
              <a:t>travaux des bourses sous licence </a:t>
            </a:r>
            <a:r>
              <a:rPr lang="fr-FR" dirty="0" smtClean="0"/>
              <a:t>et les services </a:t>
            </a:r>
            <a:r>
              <a:rPr lang="fr-FR" dirty="0"/>
              <a:t>de </a:t>
            </a:r>
            <a:r>
              <a:rPr lang="fr-FR" dirty="0" smtClean="0"/>
              <a:t>dépôt</a:t>
            </a:r>
            <a:r>
              <a:rPr lang="en-US" dirty="0" smtClean="0"/>
              <a:t>,</a:t>
            </a:r>
            <a:r>
              <a:rPr lang="fr-FR" dirty="0" smtClean="0"/>
              <a:t>de compensation </a:t>
            </a:r>
            <a:r>
              <a:rPr lang="fr-FR" dirty="0"/>
              <a:t>ou de règlement.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formulation du cadre réglementaire général pour l'inclusion des instruments financiers et </a:t>
            </a:r>
            <a:r>
              <a:rPr lang="fr-FR" dirty="0" smtClean="0"/>
              <a:t>leur approbation dans </a:t>
            </a:r>
            <a:r>
              <a:rPr lang="fr-FR" dirty="0"/>
              <a:t>les bourses.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Émission de licences </a:t>
            </a:r>
            <a:r>
              <a:rPr lang="en-US" dirty="0" smtClean="0"/>
              <a:t>aux </a:t>
            </a:r>
            <a:r>
              <a:rPr lang="fr-FR" dirty="0" smtClean="0"/>
              <a:t>intermédiaires </a:t>
            </a:r>
            <a:r>
              <a:rPr lang="fr-FR" dirty="0"/>
              <a:t>qui fournissent des services aux </a:t>
            </a:r>
            <a:r>
              <a:rPr lang="fr-FR" dirty="0" smtClean="0"/>
              <a:t>investisseurs</a:t>
            </a:r>
            <a:endParaRPr lang="ar-LB" dirty="0"/>
          </a:p>
          <a:p>
            <a:pPr algn="r" rtl="1">
              <a:buFont typeface="Wingdings" panose="05000000000000000000" pitchFamily="2" charset="2"/>
              <a:buChar char="q"/>
            </a:pPr>
            <a:endParaRPr lang="fr-FR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59688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800" b="1" dirty="0">
                <a:solidFill>
                  <a:srgbClr val="C00000"/>
                </a:solidFill>
              </a:rPr>
              <a:t>Les fonctions de l’autorité </a:t>
            </a:r>
            <a:r>
              <a:rPr lang="fr-FR" sz="2800" b="1" dirty="0" smtClean="0">
                <a:solidFill>
                  <a:srgbClr val="C00000"/>
                </a:solidFill>
              </a:rPr>
              <a:t>des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>
                <a:solidFill>
                  <a:srgbClr val="C00000"/>
                </a:solidFill>
              </a:rPr>
              <a:t>marchés de capitaux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rtl="1">
              <a:buClr>
                <a:srgbClr val="797B7E"/>
              </a:buClr>
            </a:pPr>
            <a:endParaRPr lang="ar-LB" sz="13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 smtClean="0"/>
              <a:t>Émission </a:t>
            </a:r>
            <a:r>
              <a:rPr lang="fr-FR" sz="2800" dirty="0"/>
              <a:t>de licences aux agences de notation financière, définition et organisation de leur cadre de travail.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 smtClean="0"/>
              <a:t>Émission de </a:t>
            </a:r>
            <a:r>
              <a:rPr lang="fr-FR" sz="2800" dirty="0"/>
              <a:t>licences aux organismes de placement collectif, y compris les fonds communs de placement pour la titrisation.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/>
              <a:t>Pénaliser les violations administratives des dispositions de la présente loi et des règlements pertinents.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/>
              <a:t>Demande de poursuites en matière de crimes de divulgation d'informations, d'initiés, de promotion de fausses informations relatives aux instruments ou aux titres financiers, ou à leurs émetteurs.</a:t>
            </a:r>
          </a:p>
          <a:p>
            <a:pPr lvl="0" rtl="1">
              <a:buClr>
                <a:srgbClr val="797B7E"/>
              </a:buClr>
            </a:pPr>
            <a:endParaRPr lang="ar-LB" sz="2600" dirty="0"/>
          </a:p>
          <a:p>
            <a:pPr lvl="0" algn="r" rtl="1">
              <a:buClr>
                <a:srgbClr val="797B7E"/>
              </a:buClr>
              <a:buFont typeface="Wingdings" panose="05000000000000000000" pitchFamily="2" charset="2"/>
              <a:buChar char="q"/>
            </a:pPr>
            <a:endParaRPr lang="ar-LB" sz="1300" dirty="0">
              <a:solidFill>
                <a:srgbClr val="000000"/>
              </a:solidFill>
            </a:endParaRPr>
          </a:p>
          <a:p>
            <a:pPr lvl="0" rtl="1">
              <a:buClr>
                <a:srgbClr val="797B7E"/>
              </a:buClr>
            </a:pPr>
            <a:endParaRPr lang="ar-LB" sz="1300" dirty="0" smtClean="0">
              <a:solidFill>
                <a:srgbClr val="000000"/>
              </a:solidFill>
            </a:endParaRPr>
          </a:p>
          <a:p>
            <a:pPr marL="0" lvl="0" indent="0" rtl="1">
              <a:buClr>
                <a:srgbClr val="797B7E"/>
              </a:buClr>
              <a:buNone/>
            </a:pPr>
            <a:r>
              <a:rPr lang="ar-LB" sz="1300" dirty="0">
                <a:solidFill>
                  <a:srgbClr val="000000"/>
                </a:solidFill>
              </a:rPr>
              <a:t>	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15672" cy="365760"/>
          </a:xfrm>
        </p:spPr>
        <p:txBody>
          <a:bodyPr/>
          <a:lstStyle/>
          <a:p>
            <a:r>
              <a:rPr lang="fr-FR" dirty="0" smtClean="0"/>
              <a:t>Autorité de régulation des marchés de capitaux                                                                    Campus Liban 2017. 9 ET 10 MAI 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7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asque Powerpoint">
  <a:themeElements>
    <a:clrScheme name="Barreau Paris_PPT_Couleurs">
      <a:dk1>
        <a:sysClr val="windowText" lastClr="000000"/>
      </a:dk1>
      <a:lt1>
        <a:sysClr val="window" lastClr="FFFFFF"/>
      </a:lt1>
      <a:dk2>
        <a:srgbClr val="5AB7B2"/>
      </a:dk2>
      <a:lt2>
        <a:srgbClr val="EDEEEF"/>
      </a:lt2>
      <a:accent1>
        <a:srgbClr val="5AB7B2"/>
      </a:accent1>
      <a:accent2>
        <a:srgbClr val="9BCBCB"/>
      </a:accent2>
      <a:accent3>
        <a:srgbClr val="B9D1EA"/>
      </a:accent3>
      <a:accent4>
        <a:srgbClr val="F4CE3C"/>
      </a:accent4>
      <a:accent5>
        <a:srgbClr val="EDEEEF"/>
      </a:accent5>
      <a:accent6>
        <a:srgbClr val="616D78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1726</TotalTime>
  <Words>1004</Words>
  <Application>Microsoft Office PowerPoint</Application>
  <PresentationFormat>Affichage à l'écran (4:3)</PresentationFormat>
  <Paragraphs>142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Masque Powerpoint</vt:lpstr>
      <vt:lpstr>Civic</vt:lpstr>
      <vt:lpstr>L’Autorité de régulation des marchés de capitaux CMA</vt:lpstr>
      <vt:lpstr>Organismes de la CMA</vt:lpstr>
      <vt:lpstr>La Structure de l’Autorité des Marchés de Capitaux</vt:lpstr>
      <vt:lpstr>Présentation PowerPoint</vt:lpstr>
      <vt:lpstr>Conseil d’administaration</vt:lpstr>
      <vt:lpstr>Les fonctions de l’autorité des marchés de capitaux</vt:lpstr>
      <vt:lpstr>Les fonctions de l’autorité des marchés  de capitaux</vt:lpstr>
      <vt:lpstr>              Les fonctions de l’autorité des  marchés de capitaux</vt:lpstr>
      <vt:lpstr>Les fonctions de l’autorité des  marchés de capitaux</vt:lpstr>
      <vt:lpstr>Comité de sanction </vt:lpstr>
      <vt:lpstr>Comité de sanction</vt:lpstr>
      <vt:lpstr>Tribunal Spécial pour les marchés financiers</vt:lpstr>
      <vt:lpstr>    Tribunal Spécial pour les marchés financiers </vt:lpstr>
      <vt:lpstr>Lois et Réglementations</vt:lpstr>
      <vt:lpstr>La régulation financière au Liban</vt:lpstr>
      <vt:lpstr>les organismes de réglementation </vt:lpstr>
      <vt:lpstr>Protocole d'accord entre l’AMF et l’AMC (CMA)</vt:lpstr>
      <vt:lpstr>L’ASSISTANCE</vt:lpstr>
      <vt:lpstr>Execution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Furnishing Project     - 5th Floor -</dc:title>
  <dc:creator>Roula Khoury</dc:creator>
  <cp:lastModifiedBy>SDAVID</cp:lastModifiedBy>
  <cp:revision>187</cp:revision>
  <cp:lastPrinted>2017-05-09T06:34:11Z</cp:lastPrinted>
  <dcterms:created xsi:type="dcterms:W3CDTF">2014-10-24T08:44:54Z</dcterms:created>
  <dcterms:modified xsi:type="dcterms:W3CDTF">2017-05-16T09:05:20Z</dcterms:modified>
</cp:coreProperties>
</file>